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360" r:id="rId3"/>
    <p:sldId id="361" r:id="rId4"/>
    <p:sldId id="333" r:id="rId6"/>
    <p:sldId id="363" r:id="rId7"/>
    <p:sldId id="334" r:id="rId8"/>
    <p:sldId id="261" r:id="rId9"/>
    <p:sldId id="313" r:id="rId10"/>
    <p:sldId id="335" r:id="rId11"/>
    <p:sldId id="339" r:id="rId12"/>
    <p:sldId id="340" r:id="rId13"/>
    <p:sldId id="341" r:id="rId14"/>
    <p:sldId id="314" r:id="rId15"/>
    <p:sldId id="323" r:id="rId16"/>
    <p:sldId id="324" r:id="rId17"/>
    <p:sldId id="362" r:id="rId18"/>
    <p:sldId id="329" r:id="rId19"/>
  </p:sldIdLst>
  <p:sldSz cx="9144000" cy="5143500" type="screen16x9"/>
  <p:notesSz cx="6858000" cy="9144000"/>
  <p:embeddedFontLst>
    <p:embeddedFont>
      <p:font typeface="Sniglet" panose="04070505030100020000"/>
      <p:regular r:id="rId23"/>
    </p:embeddedFont>
    <p:embeddedFont>
      <p:font typeface="Baloo 2"/>
      <p:regular r:id="rId24"/>
    </p:embeddedFont>
    <p:embeddedFont>
      <p:font typeface="Erica One" panose="0200000000000000000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4FA"/>
    <a:srgbClr val="C9F1EF"/>
    <a:srgbClr val="C0F2DF"/>
    <a:srgbClr val="63E5A7"/>
    <a:srgbClr val="FA8754"/>
    <a:srgbClr val="FCB392"/>
    <a:srgbClr val="ADD2E0"/>
    <a:srgbClr val="FC5926"/>
    <a:srgbClr val="F48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0a45bf7090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10a45bf7090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0a45bf7090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0a45bf7090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608">
            <a:off x="2895337" y="3767492"/>
            <a:ext cx="33921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12400" y="883075"/>
            <a:ext cx="73221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" name="Google Shape;20;p2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21" name="Google Shape;21;p2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/>
          <p:nvPr/>
        </p:nvSpPr>
        <p:spPr>
          <a:xfrm>
            <a:off x="7298452" y="70593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2" name="Google Shape;492;p27"/>
          <p:cNvSpPr/>
          <p:nvPr/>
        </p:nvSpPr>
        <p:spPr>
          <a:xfrm>
            <a:off x="-497777" y="19745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3" name="Google Shape;493;p27"/>
          <p:cNvSpPr/>
          <p:nvPr/>
        </p:nvSpPr>
        <p:spPr>
          <a:xfrm>
            <a:off x="1251775" y="292720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4" name="Google Shape;494;p27"/>
          <p:cNvSpPr/>
          <p:nvPr/>
        </p:nvSpPr>
        <p:spPr>
          <a:xfrm>
            <a:off x="7363311" y="4210176"/>
            <a:ext cx="1245082" cy="436297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5" name="Google Shape;495;p27"/>
          <p:cNvSpPr/>
          <p:nvPr/>
        </p:nvSpPr>
        <p:spPr>
          <a:xfrm>
            <a:off x="438409" y="44975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6" name="Google Shape;496;p27"/>
          <p:cNvSpPr/>
          <p:nvPr/>
        </p:nvSpPr>
        <p:spPr>
          <a:xfrm rot="2218025" flipH="1">
            <a:off x="8386966" y="42124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7" name="Google Shape;497;p27"/>
          <p:cNvSpPr/>
          <p:nvPr/>
        </p:nvSpPr>
        <p:spPr>
          <a:xfrm rot="941668" flipH="1">
            <a:off x="7661896" y="45234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8" name="Google Shape;498;p27"/>
          <p:cNvSpPr/>
          <p:nvPr/>
        </p:nvSpPr>
        <p:spPr>
          <a:xfrm rot="-505320" flipH="1">
            <a:off x="33117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9" name="Google Shape;499;p27"/>
          <p:cNvSpPr/>
          <p:nvPr/>
        </p:nvSpPr>
        <p:spPr>
          <a:xfrm rot="-505306" flipH="1">
            <a:off x="720981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0" name="Google Shape;500;p27"/>
          <p:cNvSpPr/>
          <p:nvPr/>
        </p:nvSpPr>
        <p:spPr>
          <a:xfrm rot="-505305" flipH="1">
            <a:off x="331568" y="2390178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1" name="Google Shape;501;p27"/>
          <p:cNvSpPr/>
          <p:nvPr/>
        </p:nvSpPr>
        <p:spPr>
          <a:xfrm rot="-1365066">
            <a:off x="717968" y="483346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2" name="Google Shape;502;p27"/>
          <p:cNvSpPr/>
          <p:nvPr/>
        </p:nvSpPr>
        <p:spPr>
          <a:xfrm rot="-2138645">
            <a:off x="8281557" y="123421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3" name="Google Shape;503;p27"/>
          <p:cNvSpPr/>
          <p:nvPr/>
        </p:nvSpPr>
        <p:spPr>
          <a:xfrm rot="-505305" flipH="1">
            <a:off x="676150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4" name="Google Shape;504;p27"/>
          <p:cNvGrpSpPr/>
          <p:nvPr/>
        </p:nvGrpSpPr>
        <p:grpSpPr>
          <a:xfrm rot="-420054">
            <a:off x="803387" y="2562494"/>
            <a:ext cx="1731242" cy="1924448"/>
            <a:chOff x="4529350" y="217375"/>
            <a:chExt cx="894500" cy="994275"/>
          </a:xfrm>
        </p:grpSpPr>
        <p:grpSp>
          <p:nvGrpSpPr>
            <p:cNvPr id="505" name="Google Shape;505;p27"/>
            <p:cNvGrpSpPr/>
            <p:nvPr/>
          </p:nvGrpSpPr>
          <p:grpSpPr>
            <a:xfrm>
              <a:off x="4529350" y="217375"/>
              <a:ext cx="894500" cy="994275"/>
              <a:chOff x="4529350" y="410750"/>
              <a:chExt cx="894500" cy="994275"/>
            </a:xfrm>
          </p:grpSpPr>
          <p:sp>
            <p:nvSpPr>
              <p:cNvPr id="506" name="Google Shape;506;p27"/>
              <p:cNvSpPr/>
              <p:nvPr/>
            </p:nvSpPr>
            <p:spPr>
              <a:xfrm>
                <a:off x="4529350" y="410750"/>
                <a:ext cx="894500" cy="994275"/>
              </a:xfrm>
              <a:custGeom>
                <a:avLst/>
                <a:gdLst/>
                <a:ahLst/>
                <a:cxnLst/>
                <a:rect l="l" t="t" r="r" b="b"/>
                <a:pathLst>
                  <a:path w="35780" h="39771" extrusionOk="0">
                    <a:moveTo>
                      <a:pt x="17890" y="1"/>
                    </a:moveTo>
                    <a:cubicBezTo>
                      <a:pt x="12446" y="1"/>
                      <a:pt x="7365" y="2435"/>
                      <a:pt x="3948" y="6681"/>
                    </a:cubicBezTo>
                    <a:cubicBezTo>
                      <a:pt x="1403" y="9843"/>
                      <a:pt x="1" y="13823"/>
                      <a:pt x="1" y="17890"/>
                    </a:cubicBezTo>
                    <a:lnTo>
                      <a:pt x="1" y="38598"/>
                    </a:lnTo>
                    <a:cubicBezTo>
                      <a:pt x="1" y="39245"/>
                      <a:pt x="526" y="39771"/>
                      <a:pt x="1174" y="39771"/>
                    </a:cubicBezTo>
                    <a:lnTo>
                      <a:pt x="34607" y="39771"/>
                    </a:lnTo>
                    <a:cubicBezTo>
                      <a:pt x="35255" y="39771"/>
                      <a:pt x="35780" y="39245"/>
                      <a:pt x="35780" y="38598"/>
                    </a:cubicBezTo>
                    <a:lnTo>
                      <a:pt x="35780" y="17890"/>
                    </a:lnTo>
                    <a:cubicBezTo>
                      <a:pt x="35780" y="13111"/>
                      <a:pt x="33919" y="8618"/>
                      <a:pt x="30541" y="5240"/>
                    </a:cubicBezTo>
                    <a:cubicBezTo>
                      <a:pt x="27162" y="1861"/>
                      <a:pt x="22670" y="1"/>
                      <a:pt x="17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2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4556200" y="440075"/>
                <a:ext cx="835850" cy="935625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37425" extrusionOk="0">
                    <a:moveTo>
                      <a:pt x="16717" y="1"/>
                    </a:moveTo>
                    <a:cubicBezTo>
                      <a:pt x="11448" y="1"/>
                      <a:pt x="6753" y="2436"/>
                      <a:pt x="3688" y="6243"/>
                    </a:cubicBezTo>
                    <a:cubicBezTo>
                      <a:pt x="1381" y="9107"/>
                      <a:pt x="0" y="12750"/>
                      <a:pt x="0" y="16717"/>
                    </a:cubicBezTo>
                    <a:lnTo>
                      <a:pt x="0" y="37425"/>
                    </a:lnTo>
                    <a:lnTo>
                      <a:pt x="33434" y="37425"/>
                    </a:lnTo>
                    <a:lnTo>
                      <a:pt x="33434" y="16717"/>
                    </a:lnTo>
                    <a:cubicBezTo>
                      <a:pt x="33434" y="12100"/>
                      <a:pt x="31564" y="7922"/>
                      <a:pt x="28539" y="4896"/>
                    </a:cubicBezTo>
                    <a:cubicBezTo>
                      <a:pt x="25513" y="1871"/>
                      <a:pt x="21333" y="1"/>
                      <a:pt x="16717" y="1"/>
                    </a:cubicBezTo>
                    <a:close/>
                  </a:path>
                </a:pathLst>
              </a:custGeom>
              <a:solidFill>
                <a:srgbClr val="ADD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4579075" y="803925"/>
                <a:ext cx="2162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8" extrusionOk="0">
                    <a:moveTo>
                      <a:pt x="6257" y="0"/>
                    </a:moveTo>
                    <a:cubicBezTo>
                      <a:pt x="5655" y="0"/>
                      <a:pt x="5049" y="255"/>
                      <a:pt x="4594" y="656"/>
                    </a:cubicBezTo>
                    <a:cubicBezTo>
                      <a:pt x="3993" y="1185"/>
                      <a:pt x="3626" y="1942"/>
                      <a:pt x="3425" y="2718"/>
                    </a:cubicBezTo>
                    <a:cubicBezTo>
                      <a:pt x="3116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2"/>
                      <a:pt x="203" y="2366"/>
                      <a:pt x="0" y="2977"/>
                    </a:cubicBezTo>
                    <a:lnTo>
                      <a:pt x="8648" y="2977"/>
                    </a:lnTo>
                    <a:cubicBezTo>
                      <a:pt x="8617" y="2468"/>
                      <a:pt x="8526" y="1961"/>
                      <a:pt x="8320" y="1496"/>
                    </a:cubicBezTo>
                    <a:cubicBezTo>
                      <a:pt x="8035" y="850"/>
                      <a:pt x="7505" y="284"/>
                      <a:pt x="6827" y="81"/>
                    </a:cubicBezTo>
                    <a:cubicBezTo>
                      <a:pt x="6641" y="26"/>
                      <a:pt x="6449" y="0"/>
                      <a:pt x="62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4613000" y="890175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3" y="1"/>
                    </a:moveTo>
                    <a:lnTo>
                      <a:pt x="573" y="1"/>
                    </a:lnTo>
                    <a:cubicBezTo>
                      <a:pt x="573" y="1"/>
                      <a:pt x="0" y="1823"/>
                      <a:pt x="514" y="1823"/>
                    </a:cubicBezTo>
                    <a:cubicBezTo>
                      <a:pt x="517" y="1823"/>
                      <a:pt x="520" y="1822"/>
                      <a:pt x="523" y="1822"/>
                    </a:cubicBezTo>
                    <a:cubicBezTo>
                      <a:pt x="1146" y="1798"/>
                      <a:pt x="573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4649825" y="927000"/>
                <a:ext cx="28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822" extrusionOk="0">
                    <a:moveTo>
                      <a:pt x="572" y="1"/>
                    </a:moveTo>
                    <a:cubicBezTo>
                      <a:pt x="571" y="1"/>
                      <a:pt x="0" y="1821"/>
                      <a:pt x="513" y="1821"/>
                    </a:cubicBezTo>
                    <a:cubicBezTo>
                      <a:pt x="516" y="1821"/>
                      <a:pt x="519" y="1821"/>
                      <a:pt x="522" y="1821"/>
                    </a:cubicBezTo>
                    <a:cubicBezTo>
                      <a:pt x="1145" y="1797"/>
                      <a:pt x="572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4683500" y="893300"/>
                <a:ext cx="2867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147" h="1823" extrusionOk="0">
                    <a:moveTo>
                      <a:pt x="572" y="0"/>
                    </a:moveTo>
                    <a:cubicBezTo>
                      <a:pt x="572" y="1"/>
                      <a:pt x="0" y="1822"/>
                      <a:pt x="513" y="1822"/>
                    </a:cubicBezTo>
                    <a:cubicBezTo>
                      <a:pt x="516" y="1822"/>
                      <a:pt x="519" y="1822"/>
                      <a:pt x="522" y="1822"/>
                    </a:cubicBezTo>
                    <a:cubicBezTo>
                      <a:pt x="1146" y="1798"/>
                      <a:pt x="572" y="1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5076825" y="709950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8" y="0"/>
                    </a:moveTo>
                    <a:cubicBezTo>
                      <a:pt x="5655" y="0"/>
                      <a:pt x="5050" y="254"/>
                      <a:pt x="4595" y="656"/>
                    </a:cubicBezTo>
                    <a:cubicBezTo>
                      <a:pt x="3993" y="1185"/>
                      <a:pt x="3626" y="1942"/>
                      <a:pt x="3424" y="2718"/>
                    </a:cubicBezTo>
                    <a:cubicBezTo>
                      <a:pt x="3117" y="2093"/>
                      <a:pt x="2424" y="1687"/>
                      <a:pt x="1732" y="1687"/>
                    </a:cubicBezTo>
                    <a:cubicBezTo>
                      <a:pt x="1610" y="1687"/>
                      <a:pt x="1488" y="1699"/>
                      <a:pt x="1369" y="1725"/>
                    </a:cubicBezTo>
                    <a:cubicBezTo>
                      <a:pt x="735" y="1861"/>
                      <a:pt x="203" y="2366"/>
                      <a:pt x="1" y="2978"/>
                    </a:cubicBezTo>
                    <a:lnTo>
                      <a:pt x="8649" y="2978"/>
                    </a:lnTo>
                    <a:cubicBezTo>
                      <a:pt x="8617" y="2468"/>
                      <a:pt x="8525" y="1962"/>
                      <a:pt x="8320" y="1496"/>
                    </a:cubicBezTo>
                    <a:cubicBezTo>
                      <a:pt x="8035" y="849"/>
                      <a:pt x="7505" y="285"/>
                      <a:pt x="6827" y="81"/>
                    </a:cubicBezTo>
                    <a:cubicBezTo>
                      <a:pt x="6641" y="26"/>
                      <a:pt x="6449" y="0"/>
                      <a:pt x="625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4915075" y="479975"/>
                <a:ext cx="21622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2979" extrusionOk="0">
                    <a:moveTo>
                      <a:pt x="6255" y="1"/>
                    </a:moveTo>
                    <a:cubicBezTo>
                      <a:pt x="5654" y="1"/>
                      <a:pt x="5049" y="255"/>
                      <a:pt x="4594" y="656"/>
                    </a:cubicBezTo>
                    <a:cubicBezTo>
                      <a:pt x="3993" y="1187"/>
                      <a:pt x="3625" y="1943"/>
                      <a:pt x="3423" y="2719"/>
                    </a:cubicBezTo>
                    <a:cubicBezTo>
                      <a:pt x="3116" y="2093"/>
                      <a:pt x="2423" y="1687"/>
                      <a:pt x="1730" y="1687"/>
                    </a:cubicBezTo>
                    <a:cubicBezTo>
                      <a:pt x="1609" y="1687"/>
                      <a:pt x="1488" y="1700"/>
                      <a:pt x="1368" y="1725"/>
                    </a:cubicBezTo>
                    <a:cubicBezTo>
                      <a:pt x="734" y="1863"/>
                      <a:pt x="203" y="2367"/>
                      <a:pt x="0" y="2979"/>
                    </a:cubicBezTo>
                    <a:lnTo>
                      <a:pt x="8648" y="2979"/>
                    </a:lnTo>
                    <a:cubicBezTo>
                      <a:pt x="8616" y="2468"/>
                      <a:pt x="8525" y="1962"/>
                      <a:pt x="8320" y="1497"/>
                    </a:cubicBezTo>
                    <a:cubicBezTo>
                      <a:pt x="8034" y="851"/>
                      <a:pt x="7505" y="285"/>
                      <a:pt x="6827" y="82"/>
                    </a:cubicBezTo>
                    <a:cubicBezTo>
                      <a:pt x="6640" y="27"/>
                      <a:pt x="6448" y="1"/>
                      <a:pt x="6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4851125" y="518400"/>
                <a:ext cx="1696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457" extrusionOk="0">
                    <a:moveTo>
                      <a:pt x="6139" y="1232"/>
                    </a:moveTo>
                    <a:lnTo>
                      <a:pt x="6139" y="1232"/>
                    </a:lnTo>
                    <a:lnTo>
                      <a:pt x="6139" y="1232"/>
                    </a:lnTo>
                    <a:close/>
                    <a:moveTo>
                      <a:pt x="2345" y="0"/>
                    </a:moveTo>
                    <a:lnTo>
                      <a:pt x="2616" y="2156"/>
                    </a:lnTo>
                    <a:lnTo>
                      <a:pt x="649" y="1232"/>
                    </a:lnTo>
                    <a:lnTo>
                      <a:pt x="2134" y="2818"/>
                    </a:lnTo>
                    <a:lnTo>
                      <a:pt x="0" y="3228"/>
                    </a:lnTo>
                    <a:lnTo>
                      <a:pt x="2134" y="3637"/>
                    </a:lnTo>
                    <a:lnTo>
                      <a:pt x="649" y="5223"/>
                    </a:lnTo>
                    <a:lnTo>
                      <a:pt x="2616" y="4300"/>
                    </a:lnTo>
                    <a:lnTo>
                      <a:pt x="2345" y="6456"/>
                    </a:lnTo>
                    <a:lnTo>
                      <a:pt x="3394" y="4552"/>
                    </a:lnTo>
                    <a:lnTo>
                      <a:pt x="4442" y="6456"/>
                    </a:lnTo>
                    <a:lnTo>
                      <a:pt x="4171" y="4300"/>
                    </a:lnTo>
                    <a:lnTo>
                      <a:pt x="6139" y="5223"/>
                    </a:lnTo>
                    <a:lnTo>
                      <a:pt x="4653" y="3637"/>
                    </a:lnTo>
                    <a:lnTo>
                      <a:pt x="6787" y="3228"/>
                    </a:lnTo>
                    <a:lnTo>
                      <a:pt x="4653" y="2818"/>
                    </a:lnTo>
                    <a:lnTo>
                      <a:pt x="6139" y="1232"/>
                    </a:lnTo>
                    <a:lnTo>
                      <a:pt x="4171" y="2156"/>
                    </a:lnTo>
                    <a:lnTo>
                      <a:pt x="4442" y="0"/>
                    </a:lnTo>
                    <a:lnTo>
                      <a:pt x="3394" y="1904"/>
                    </a:lnTo>
                    <a:lnTo>
                      <a:pt x="2345" y="0"/>
                    </a:lnTo>
                    <a:close/>
                    <a:moveTo>
                      <a:pt x="2345" y="6456"/>
                    </a:moveTo>
                    <a:lnTo>
                      <a:pt x="2345" y="6456"/>
                    </a:lnTo>
                    <a:lnTo>
                      <a:pt x="2345" y="645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5190425" y="864350"/>
                <a:ext cx="1697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6457" extrusionOk="0">
                    <a:moveTo>
                      <a:pt x="2345" y="0"/>
                    </a:moveTo>
                    <a:lnTo>
                      <a:pt x="2617" y="2157"/>
                    </a:lnTo>
                    <a:lnTo>
                      <a:pt x="650" y="1234"/>
                    </a:lnTo>
                    <a:lnTo>
                      <a:pt x="2134" y="2819"/>
                    </a:lnTo>
                    <a:lnTo>
                      <a:pt x="1" y="3228"/>
                    </a:lnTo>
                    <a:lnTo>
                      <a:pt x="2134" y="3638"/>
                    </a:lnTo>
                    <a:lnTo>
                      <a:pt x="650" y="5224"/>
                    </a:lnTo>
                    <a:lnTo>
                      <a:pt x="2617" y="4301"/>
                    </a:lnTo>
                    <a:lnTo>
                      <a:pt x="2345" y="6456"/>
                    </a:lnTo>
                    <a:lnTo>
                      <a:pt x="3395" y="4552"/>
                    </a:lnTo>
                    <a:lnTo>
                      <a:pt x="4443" y="6456"/>
                    </a:lnTo>
                    <a:lnTo>
                      <a:pt x="4172" y="4301"/>
                    </a:lnTo>
                    <a:lnTo>
                      <a:pt x="6140" y="5224"/>
                    </a:lnTo>
                    <a:lnTo>
                      <a:pt x="4654" y="3638"/>
                    </a:lnTo>
                    <a:lnTo>
                      <a:pt x="6787" y="3228"/>
                    </a:lnTo>
                    <a:lnTo>
                      <a:pt x="4654" y="2819"/>
                    </a:lnTo>
                    <a:lnTo>
                      <a:pt x="6140" y="1234"/>
                    </a:lnTo>
                    <a:lnTo>
                      <a:pt x="6140" y="1234"/>
                    </a:lnTo>
                    <a:lnTo>
                      <a:pt x="4172" y="2157"/>
                    </a:lnTo>
                    <a:lnTo>
                      <a:pt x="4443" y="0"/>
                    </a:lnTo>
                    <a:lnTo>
                      <a:pt x="3395" y="1904"/>
                    </a:lnTo>
                    <a:lnTo>
                      <a:pt x="2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4649025" y="1272700"/>
                <a:ext cx="1697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4120" extrusionOk="0">
                    <a:moveTo>
                      <a:pt x="2346" y="0"/>
                    </a:moveTo>
                    <a:lnTo>
                      <a:pt x="2346" y="0"/>
                    </a:lnTo>
                    <a:lnTo>
                      <a:pt x="2346" y="0"/>
                    </a:lnTo>
                    <a:close/>
                    <a:moveTo>
                      <a:pt x="2346" y="0"/>
                    </a:moveTo>
                    <a:lnTo>
                      <a:pt x="2617" y="2156"/>
                    </a:lnTo>
                    <a:lnTo>
                      <a:pt x="2617" y="2156"/>
                    </a:lnTo>
                    <a:lnTo>
                      <a:pt x="649" y="1233"/>
                    </a:lnTo>
                    <a:lnTo>
                      <a:pt x="2135" y="2818"/>
                    </a:lnTo>
                    <a:lnTo>
                      <a:pt x="0" y="3229"/>
                    </a:lnTo>
                    <a:lnTo>
                      <a:pt x="2135" y="3637"/>
                    </a:lnTo>
                    <a:lnTo>
                      <a:pt x="1683" y="4120"/>
                    </a:lnTo>
                    <a:lnTo>
                      <a:pt x="5106" y="4120"/>
                    </a:lnTo>
                    <a:lnTo>
                      <a:pt x="4653" y="3637"/>
                    </a:lnTo>
                    <a:lnTo>
                      <a:pt x="6788" y="3229"/>
                    </a:lnTo>
                    <a:lnTo>
                      <a:pt x="6491" y="3172"/>
                    </a:lnTo>
                    <a:lnTo>
                      <a:pt x="6161" y="3108"/>
                    </a:lnTo>
                    <a:lnTo>
                      <a:pt x="4653" y="2818"/>
                    </a:lnTo>
                    <a:lnTo>
                      <a:pt x="6139" y="1233"/>
                    </a:lnTo>
                    <a:lnTo>
                      <a:pt x="4172" y="2156"/>
                    </a:lnTo>
                    <a:lnTo>
                      <a:pt x="4172" y="2156"/>
                    </a:lnTo>
                    <a:lnTo>
                      <a:pt x="4443" y="0"/>
                    </a:lnTo>
                    <a:lnTo>
                      <a:pt x="3393" y="1904"/>
                    </a:lnTo>
                    <a:lnTo>
                      <a:pt x="2346" y="0"/>
                    </a:lnTo>
                    <a:close/>
                  </a:path>
                </a:pathLst>
              </a:custGeom>
              <a:solidFill>
                <a:srgbClr val="FFB5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7" name="Google Shape;517;p27"/>
              <p:cNvSpPr/>
              <p:nvPr/>
            </p:nvSpPr>
            <p:spPr>
              <a:xfrm>
                <a:off x="4556200" y="985775"/>
                <a:ext cx="105375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6457" extrusionOk="0">
                    <a:moveTo>
                      <a:pt x="1868" y="1"/>
                    </a:moveTo>
                    <a:lnTo>
                      <a:pt x="819" y="1905"/>
                    </a:lnTo>
                    <a:lnTo>
                      <a:pt x="0" y="417"/>
                    </a:lnTo>
                    <a:lnTo>
                      <a:pt x="0" y="1815"/>
                    </a:lnTo>
                    <a:lnTo>
                      <a:pt x="43" y="2157"/>
                    </a:lnTo>
                    <a:lnTo>
                      <a:pt x="43" y="2157"/>
                    </a:lnTo>
                    <a:lnTo>
                      <a:pt x="0" y="2137"/>
                    </a:lnTo>
                    <a:lnTo>
                      <a:pt x="0" y="4320"/>
                    </a:lnTo>
                    <a:lnTo>
                      <a:pt x="43" y="4301"/>
                    </a:lnTo>
                    <a:lnTo>
                      <a:pt x="0" y="4643"/>
                    </a:lnTo>
                    <a:lnTo>
                      <a:pt x="0" y="6040"/>
                    </a:lnTo>
                    <a:lnTo>
                      <a:pt x="819" y="4553"/>
                    </a:lnTo>
                    <a:lnTo>
                      <a:pt x="1868" y="6456"/>
                    </a:lnTo>
                    <a:lnTo>
                      <a:pt x="1597" y="4301"/>
                    </a:lnTo>
                    <a:lnTo>
                      <a:pt x="1597" y="4301"/>
                    </a:lnTo>
                    <a:lnTo>
                      <a:pt x="3565" y="5223"/>
                    </a:lnTo>
                    <a:lnTo>
                      <a:pt x="2080" y="3638"/>
                    </a:lnTo>
                    <a:lnTo>
                      <a:pt x="4214" y="3227"/>
                    </a:lnTo>
                    <a:lnTo>
                      <a:pt x="2080" y="2820"/>
                    </a:lnTo>
                    <a:lnTo>
                      <a:pt x="3565" y="1235"/>
                    </a:lnTo>
                    <a:lnTo>
                      <a:pt x="1597" y="2157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8" name="Google Shape;518;p27"/>
              <p:cNvSpPr/>
              <p:nvPr/>
            </p:nvSpPr>
            <p:spPr>
              <a:xfrm>
                <a:off x="4708100" y="712225"/>
                <a:ext cx="210725" cy="294200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11768" extrusionOk="0">
                    <a:moveTo>
                      <a:pt x="7897" y="1"/>
                    </a:moveTo>
                    <a:cubicBezTo>
                      <a:pt x="6109" y="384"/>
                      <a:pt x="4383" y="1059"/>
                      <a:pt x="2810" y="1991"/>
                    </a:cubicBezTo>
                    <a:cubicBezTo>
                      <a:pt x="2097" y="2413"/>
                      <a:pt x="1405" y="2897"/>
                      <a:pt x="879" y="3537"/>
                    </a:cubicBezTo>
                    <a:cubicBezTo>
                      <a:pt x="352" y="4176"/>
                      <a:pt x="1" y="4993"/>
                      <a:pt x="51" y="5820"/>
                    </a:cubicBezTo>
                    <a:cubicBezTo>
                      <a:pt x="95" y="6528"/>
                      <a:pt x="423" y="7187"/>
                      <a:pt x="810" y="7782"/>
                    </a:cubicBezTo>
                    <a:cubicBezTo>
                      <a:pt x="1818" y="9331"/>
                      <a:pt x="3236" y="10561"/>
                      <a:pt x="4636" y="11768"/>
                    </a:cubicBezTo>
                    <a:cubicBezTo>
                      <a:pt x="7191" y="8557"/>
                      <a:pt x="8428" y="4070"/>
                      <a:pt x="78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9" name="Google Shape;519;p27"/>
              <p:cNvSpPr/>
              <p:nvPr/>
            </p:nvSpPr>
            <p:spPr>
              <a:xfrm>
                <a:off x="4833700" y="1075350"/>
                <a:ext cx="344975" cy="300350"/>
              </a:xfrm>
              <a:custGeom>
                <a:avLst/>
                <a:gdLst/>
                <a:ahLst/>
                <a:cxnLst/>
                <a:rect l="l" t="t" r="r" b="b"/>
                <a:pathLst>
                  <a:path w="13799" h="12014" extrusionOk="0">
                    <a:moveTo>
                      <a:pt x="8269" y="0"/>
                    </a:moveTo>
                    <a:cubicBezTo>
                      <a:pt x="8258" y="4"/>
                      <a:pt x="8246" y="8"/>
                      <a:pt x="8237" y="12"/>
                    </a:cubicBezTo>
                    <a:cubicBezTo>
                      <a:pt x="8204" y="22"/>
                      <a:pt x="8172" y="35"/>
                      <a:pt x="8140" y="45"/>
                    </a:cubicBezTo>
                    <a:lnTo>
                      <a:pt x="8138" y="45"/>
                    </a:lnTo>
                    <a:cubicBezTo>
                      <a:pt x="8094" y="61"/>
                      <a:pt x="8048" y="77"/>
                      <a:pt x="8004" y="92"/>
                    </a:cubicBezTo>
                    <a:cubicBezTo>
                      <a:pt x="8002" y="93"/>
                      <a:pt x="8002" y="93"/>
                      <a:pt x="8000" y="93"/>
                    </a:cubicBezTo>
                    <a:cubicBezTo>
                      <a:pt x="7777" y="172"/>
                      <a:pt x="7556" y="249"/>
                      <a:pt x="7332" y="325"/>
                    </a:cubicBezTo>
                    <a:lnTo>
                      <a:pt x="7330" y="325"/>
                    </a:lnTo>
                    <a:cubicBezTo>
                      <a:pt x="5874" y="815"/>
                      <a:pt x="4380" y="1261"/>
                      <a:pt x="2901" y="1708"/>
                    </a:cubicBezTo>
                    <a:lnTo>
                      <a:pt x="2899" y="1708"/>
                    </a:lnTo>
                    <a:cubicBezTo>
                      <a:pt x="2301" y="1891"/>
                      <a:pt x="1707" y="2070"/>
                      <a:pt x="1119" y="2255"/>
                    </a:cubicBezTo>
                    <a:lnTo>
                      <a:pt x="1117" y="2255"/>
                    </a:lnTo>
                    <a:cubicBezTo>
                      <a:pt x="1116" y="2255"/>
                      <a:pt x="1116" y="2255"/>
                      <a:pt x="1113" y="2257"/>
                    </a:cubicBezTo>
                    <a:cubicBezTo>
                      <a:pt x="996" y="2293"/>
                      <a:pt x="879" y="2328"/>
                      <a:pt x="764" y="2367"/>
                    </a:cubicBezTo>
                    <a:cubicBezTo>
                      <a:pt x="988" y="3023"/>
                      <a:pt x="1441" y="3626"/>
                      <a:pt x="1574" y="4302"/>
                    </a:cubicBezTo>
                    <a:cubicBezTo>
                      <a:pt x="1584" y="4350"/>
                      <a:pt x="1592" y="4398"/>
                      <a:pt x="1597" y="4447"/>
                    </a:cubicBezTo>
                    <a:cubicBezTo>
                      <a:pt x="1633" y="4738"/>
                      <a:pt x="1666" y="5027"/>
                      <a:pt x="1693" y="5318"/>
                    </a:cubicBezTo>
                    <a:lnTo>
                      <a:pt x="1693" y="5322"/>
                    </a:lnTo>
                    <a:cubicBezTo>
                      <a:pt x="1715" y="5539"/>
                      <a:pt x="1733" y="5755"/>
                      <a:pt x="1751" y="5971"/>
                    </a:cubicBezTo>
                    <a:cubicBezTo>
                      <a:pt x="1801" y="6590"/>
                      <a:pt x="1834" y="7211"/>
                      <a:pt x="1848" y="7830"/>
                    </a:cubicBezTo>
                    <a:cubicBezTo>
                      <a:pt x="1848" y="7859"/>
                      <a:pt x="1850" y="7887"/>
                      <a:pt x="1850" y="7915"/>
                    </a:cubicBezTo>
                    <a:cubicBezTo>
                      <a:pt x="1852" y="7954"/>
                      <a:pt x="1852" y="7992"/>
                      <a:pt x="1852" y="8032"/>
                    </a:cubicBezTo>
                    <a:cubicBezTo>
                      <a:pt x="1866" y="8545"/>
                      <a:pt x="1866" y="9061"/>
                      <a:pt x="1852" y="9571"/>
                    </a:cubicBezTo>
                    <a:cubicBezTo>
                      <a:pt x="1848" y="9718"/>
                      <a:pt x="1843" y="9868"/>
                      <a:pt x="1797" y="10005"/>
                    </a:cubicBezTo>
                    <a:cubicBezTo>
                      <a:pt x="1726" y="10206"/>
                      <a:pt x="1576" y="10367"/>
                      <a:pt x="1429" y="10519"/>
                    </a:cubicBezTo>
                    <a:cubicBezTo>
                      <a:pt x="1256" y="10700"/>
                      <a:pt x="1082" y="10882"/>
                      <a:pt x="909" y="11064"/>
                    </a:cubicBezTo>
                    <a:lnTo>
                      <a:pt x="907" y="11064"/>
                    </a:lnTo>
                    <a:cubicBezTo>
                      <a:pt x="687" y="11297"/>
                      <a:pt x="466" y="11530"/>
                      <a:pt x="244" y="11760"/>
                    </a:cubicBezTo>
                    <a:cubicBezTo>
                      <a:pt x="164" y="11845"/>
                      <a:pt x="81" y="11930"/>
                      <a:pt x="1" y="12014"/>
                    </a:cubicBezTo>
                    <a:lnTo>
                      <a:pt x="13799" y="12014"/>
                    </a:lnTo>
                    <a:cubicBezTo>
                      <a:pt x="13731" y="11873"/>
                      <a:pt x="13658" y="11735"/>
                      <a:pt x="13586" y="11595"/>
                    </a:cubicBezTo>
                    <a:cubicBezTo>
                      <a:pt x="13488" y="11412"/>
                      <a:pt x="13389" y="11229"/>
                      <a:pt x="13285" y="11048"/>
                    </a:cubicBezTo>
                    <a:cubicBezTo>
                      <a:pt x="13180" y="10866"/>
                      <a:pt x="13070" y="10685"/>
                      <a:pt x="12959" y="10507"/>
                    </a:cubicBezTo>
                    <a:cubicBezTo>
                      <a:pt x="12757" y="10187"/>
                      <a:pt x="12545" y="9874"/>
                      <a:pt x="12319" y="9569"/>
                    </a:cubicBezTo>
                    <a:cubicBezTo>
                      <a:pt x="12156" y="9348"/>
                      <a:pt x="11988" y="9129"/>
                      <a:pt x="11820" y="8911"/>
                    </a:cubicBezTo>
                    <a:cubicBezTo>
                      <a:pt x="11600" y="8627"/>
                      <a:pt x="11379" y="8341"/>
                      <a:pt x="11172" y="8046"/>
                    </a:cubicBezTo>
                    <a:cubicBezTo>
                      <a:pt x="11167" y="8039"/>
                      <a:pt x="11160" y="8030"/>
                      <a:pt x="11155" y="8023"/>
                    </a:cubicBezTo>
                    <a:cubicBezTo>
                      <a:pt x="10868" y="7612"/>
                      <a:pt x="10604" y="7186"/>
                      <a:pt x="10362" y="6747"/>
                    </a:cubicBezTo>
                    <a:cubicBezTo>
                      <a:pt x="9732" y="5610"/>
                      <a:pt x="9255" y="4386"/>
                      <a:pt x="8901" y="3124"/>
                    </a:cubicBezTo>
                    <a:cubicBezTo>
                      <a:pt x="8747" y="2568"/>
                      <a:pt x="8616" y="2009"/>
                      <a:pt x="8506" y="1445"/>
                    </a:cubicBezTo>
                    <a:lnTo>
                      <a:pt x="8506" y="1443"/>
                    </a:lnTo>
                    <a:cubicBezTo>
                      <a:pt x="8453" y="1167"/>
                      <a:pt x="8405" y="891"/>
                      <a:pt x="8362" y="615"/>
                    </a:cubicBezTo>
                    <a:cubicBezTo>
                      <a:pt x="8338" y="489"/>
                      <a:pt x="8319" y="362"/>
                      <a:pt x="8301" y="235"/>
                    </a:cubicBezTo>
                    <a:lnTo>
                      <a:pt x="8296" y="201"/>
                    </a:lnTo>
                    <a:lnTo>
                      <a:pt x="8296" y="197"/>
                    </a:lnTo>
                    <a:cubicBezTo>
                      <a:pt x="8290" y="157"/>
                      <a:pt x="8283" y="114"/>
                      <a:pt x="8278" y="70"/>
                    </a:cubicBezTo>
                    <a:lnTo>
                      <a:pt x="8278" y="68"/>
                    </a:lnTo>
                    <a:cubicBezTo>
                      <a:pt x="8274" y="45"/>
                      <a:pt x="8272" y="24"/>
                      <a:pt x="8269" y="0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4799475" y="1264000"/>
                <a:ext cx="438625" cy="111700"/>
              </a:xfrm>
              <a:custGeom>
                <a:avLst/>
                <a:gdLst/>
                <a:ahLst/>
                <a:cxnLst/>
                <a:rect l="l" t="t" r="r" b="b"/>
                <a:pathLst>
                  <a:path w="17545" h="4468" extrusionOk="0">
                    <a:moveTo>
                      <a:pt x="15201" y="0"/>
                    </a:moveTo>
                    <a:cubicBezTo>
                      <a:pt x="15117" y="0"/>
                      <a:pt x="15031" y="19"/>
                      <a:pt x="14949" y="38"/>
                    </a:cubicBezTo>
                    <a:cubicBezTo>
                      <a:pt x="14146" y="214"/>
                      <a:pt x="13337" y="360"/>
                      <a:pt x="12524" y="477"/>
                    </a:cubicBezTo>
                    <a:cubicBezTo>
                      <a:pt x="10974" y="698"/>
                      <a:pt x="9407" y="809"/>
                      <a:pt x="7840" y="809"/>
                    </a:cubicBezTo>
                    <a:cubicBezTo>
                      <a:pt x="6296" y="809"/>
                      <a:pt x="4751" y="702"/>
                      <a:pt x="3221" y="486"/>
                    </a:cubicBezTo>
                    <a:cubicBezTo>
                      <a:pt x="2736" y="419"/>
                      <a:pt x="2252" y="339"/>
                      <a:pt x="1769" y="249"/>
                    </a:cubicBezTo>
                    <a:lnTo>
                      <a:pt x="983" y="1100"/>
                    </a:lnTo>
                    <a:cubicBezTo>
                      <a:pt x="718" y="1289"/>
                      <a:pt x="458" y="1489"/>
                      <a:pt x="205" y="1703"/>
                    </a:cubicBezTo>
                    <a:cubicBezTo>
                      <a:pt x="15" y="2254"/>
                      <a:pt x="0" y="2855"/>
                      <a:pt x="143" y="3456"/>
                    </a:cubicBezTo>
                    <a:cubicBezTo>
                      <a:pt x="146" y="3478"/>
                      <a:pt x="151" y="3499"/>
                      <a:pt x="157" y="3520"/>
                    </a:cubicBezTo>
                    <a:lnTo>
                      <a:pt x="473" y="3520"/>
                    </a:lnTo>
                    <a:lnTo>
                      <a:pt x="2277" y="3518"/>
                    </a:lnTo>
                    <a:lnTo>
                      <a:pt x="2277" y="3518"/>
                    </a:lnTo>
                    <a:cubicBezTo>
                      <a:pt x="2057" y="3751"/>
                      <a:pt x="1836" y="3984"/>
                      <a:pt x="1613" y="4214"/>
                    </a:cubicBezTo>
                    <a:cubicBezTo>
                      <a:pt x="1533" y="4299"/>
                      <a:pt x="1450" y="4384"/>
                      <a:pt x="1370" y="4468"/>
                    </a:cubicBezTo>
                    <a:lnTo>
                      <a:pt x="15168" y="4468"/>
                    </a:lnTo>
                    <a:cubicBezTo>
                      <a:pt x="15100" y="4327"/>
                      <a:pt x="15027" y="4189"/>
                      <a:pt x="14955" y="4050"/>
                    </a:cubicBezTo>
                    <a:cubicBezTo>
                      <a:pt x="14857" y="3867"/>
                      <a:pt x="14758" y="3683"/>
                      <a:pt x="14654" y="3503"/>
                    </a:cubicBezTo>
                    <a:lnTo>
                      <a:pt x="17533" y="3501"/>
                    </a:lnTo>
                    <a:lnTo>
                      <a:pt x="17545" y="3343"/>
                    </a:lnTo>
                    <a:cubicBezTo>
                      <a:pt x="17090" y="2204"/>
                      <a:pt x="16432" y="1142"/>
                      <a:pt x="15610" y="231"/>
                    </a:cubicBezTo>
                    <a:cubicBezTo>
                      <a:pt x="15534" y="147"/>
                      <a:pt x="15452" y="61"/>
                      <a:pt x="15346" y="24"/>
                    </a:cubicBezTo>
                    <a:cubicBezTo>
                      <a:pt x="15299" y="7"/>
                      <a:pt x="15250" y="0"/>
                      <a:pt x="152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1" name="Google Shape;521;p27"/>
              <p:cNvSpPr/>
              <p:nvPr/>
            </p:nvSpPr>
            <p:spPr>
              <a:xfrm>
                <a:off x="4692000" y="707650"/>
                <a:ext cx="467850" cy="517400"/>
              </a:xfrm>
              <a:custGeom>
                <a:avLst/>
                <a:gdLst/>
                <a:ahLst/>
                <a:cxnLst/>
                <a:rect l="l" t="t" r="r" b="b"/>
                <a:pathLst>
                  <a:path w="18714" h="20696" extrusionOk="0">
                    <a:moveTo>
                      <a:pt x="10505" y="1"/>
                    </a:moveTo>
                    <a:cubicBezTo>
                      <a:pt x="7053" y="1"/>
                      <a:pt x="4118" y="2210"/>
                      <a:pt x="3046" y="5288"/>
                    </a:cubicBezTo>
                    <a:cubicBezTo>
                      <a:pt x="3037" y="5308"/>
                      <a:pt x="3027" y="5328"/>
                      <a:pt x="3019" y="5348"/>
                    </a:cubicBezTo>
                    <a:cubicBezTo>
                      <a:pt x="2904" y="5609"/>
                      <a:pt x="2864" y="5895"/>
                      <a:pt x="2812" y="6172"/>
                    </a:cubicBezTo>
                    <a:cubicBezTo>
                      <a:pt x="2765" y="6504"/>
                      <a:pt x="2676" y="6834"/>
                      <a:pt x="2620" y="7166"/>
                    </a:cubicBezTo>
                    <a:cubicBezTo>
                      <a:pt x="2394" y="8495"/>
                      <a:pt x="2329" y="9834"/>
                      <a:pt x="2253" y="11176"/>
                    </a:cubicBezTo>
                    <a:cubicBezTo>
                      <a:pt x="2109" y="11339"/>
                      <a:pt x="1925" y="11505"/>
                      <a:pt x="1682" y="11669"/>
                    </a:cubicBezTo>
                    <a:cubicBezTo>
                      <a:pt x="1155" y="12027"/>
                      <a:pt x="0" y="12602"/>
                      <a:pt x="37" y="13174"/>
                    </a:cubicBezTo>
                    <a:cubicBezTo>
                      <a:pt x="74" y="13760"/>
                      <a:pt x="1446" y="14047"/>
                      <a:pt x="2126" y="14325"/>
                    </a:cubicBezTo>
                    <a:cubicBezTo>
                      <a:pt x="2121" y="14518"/>
                      <a:pt x="2117" y="14714"/>
                      <a:pt x="2114" y="14907"/>
                    </a:cubicBezTo>
                    <a:cubicBezTo>
                      <a:pt x="2112" y="14968"/>
                      <a:pt x="2112" y="15031"/>
                      <a:pt x="2110" y="15089"/>
                    </a:cubicBezTo>
                    <a:cubicBezTo>
                      <a:pt x="2078" y="17587"/>
                      <a:pt x="2181" y="19909"/>
                      <a:pt x="2742" y="20238"/>
                    </a:cubicBezTo>
                    <a:cubicBezTo>
                      <a:pt x="3405" y="20625"/>
                      <a:pt x="3932" y="20695"/>
                      <a:pt x="4615" y="20695"/>
                    </a:cubicBezTo>
                    <a:cubicBezTo>
                      <a:pt x="5003" y="20695"/>
                      <a:pt x="5442" y="20673"/>
                      <a:pt x="5986" y="20673"/>
                    </a:cubicBezTo>
                    <a:cubicBezTo>
                      <a:pt x="6081" y="20673"/>
                      <a:pt x="6180" y="20673"/>
                      <a:pt x="6282" y="20675"/>
                    </a:cubicBezTo>
                    <a:cubicBezTo>
                      <a:pt x="6551" y="20678"/>
                      <a:pt x="6828" y="20680"/>
                      <a:pt x="7109" y="20680"/>
                    </a:cubicBezTo>
                    <a:cubicBezTo>
                      <a:pt x="7212" y="20680"/>
                      <a:pt x="7315" y="20680"/>
                      <a:pt x="7419" y="20679"/>
                    </a:cubicBezTo>
                    <a:cubicBezTo>
                      <a:pt x="9146" y="20673"/>
                      <a:pt x="10995" y="20597"/>
                      <a:pt x="12328" y="20530"/>
                    </a:cubicBezTo>
                    <a:cubicBezTo>
                      <a:pt x="13421" y="20475"/>
                      <a:pt x="14320" y="19651"/>
                      <a:pt x="14470" y="18568"/>
                    </a:cubicBezTo>
                    <a:lnTo>
                      <a:pt x="14569" y="17832"/>
                    </a:lnTo>
                    <a:lnTo>
                      <a:pt x="14779" y="16309"/>
                    </a:lnTo>
                    <a:cubicBezTo>
                      <a:pt x="14779" y="16307"/>
                      <a:pt x="14867" y="15682"/>
                      <a:pt x="14867" y="15682"/>
                    </a:cubicBezTo>
                    <a:cubicBezTo>
                      <a:pt x="16115" y="14907"/>
                      <a:pt x="17138" y="13805"/>
                      <a:pt x="17814" y="12494"/>
                    </a:cubicBezTo>
                    <a:cubicBezTo>
                      <a:pt x="18012" y="12109"/>
                      <a:pt x="18182" y="11708"/>
                      <a:pt x="18316" y="11291"/>
                    </a:cubicBezTo>
                    <a:cubicBezTo>
                      <a:pt x="18574" y="10500"/>
                      <a:pt x="18713" y="9656"/>
                      <a:pt x="18713" y="8779"/>
                    </a:cubicBezTo>
                    <a:cubicBezTo>
                      <a:pt x="18713" y="7647"/>
                      <a:pt x="18481" y="6569"/>
                      <a:pt x="18063" y="5587"/>
                    </a:cubicBezTo>
                    <a:cubicBezTo>
                      <a:pt x="17081" y="2356"/>
                      <a:pt x="14072" y="1"/>
                      <a:pt x="10505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2" name="Google Shape;522;p27"/>
              <p:cNvSpPr/>
              <p:nvPr/>
            </p:nvSpPr>
            <p:spPr>
              <a:xfrm>
                <a:off x="4799475" y="798025"/>
                <a:ext cx="549025" cy="554000"/>
              </a:xfrm>
              <a:custGeom>
                <a:avLst/>
                <a:gdLst/>
                <a:ahLst/>
                <a:cxnLst/>
                <a:rect l="l" t="t" r="r" b="b"/>
                <a:pathLst>
                  <a:path w="21961" h="22160" extrusionOk="0">
                    <a:moveTo>
                      <a:pt x="14035" y="0"/>
                    </a:moveTo>
                    <a:cubicBezTo>
                      <a:pt x="13743" y="174"/>
                      <a:pt x="13444" y="342"/>
                      <a:pt x="13152" y="512"/>
                    </a:cubicBezTo>
                    <a:cubicBezTo>
                      <a:pt x="12076" y="1134"/>
                      <a:pt x="11052" y="1792"/>
                      <a:pt x="10603" y="2947"/>
                    </a:cubicBezTo>
                    <a:cubicBezTo>
                      <a:pt x="10033" y="4419"/>
                      <a:pt x="9966" y="6080"/>
                      <a:pt x="10419" y="7593"/>
                    </a:cubicBezTo>
                    <a:cubicBezTo>
                      <a:pt x="10429" y="7623"/>
                      <a:pt x="10436" y="7653"/>
                      <a:pt x="10447" y="7683"/>
                    </a:cubicBezTo>
                    <a:cubicBezTo>
                      <a:pt x="10554" y="8033"/>
                      <a:pt x="10685" y="8377"/>
                      <a:pt x="10767" y="8732"/>
                    </a:cubicBezTo>
                    <a:cubicBezTo>
                      <a:pt x="10787" y="8803"/>
                      <a:pt x="10800" y="8873"/>
                      <a:pt x="10812" y="8945"/>
                    </a:cubicBezTo>
                    <a:cubicBezTo>
                      <a:pt x="10822" y="8990"/>
                      <a:pt x="10827" y="9035"/>
                      <a:pt x="10834" y="9081"/>
                    </a:cubicBezTo>
                    <a:cubicBezTo>
                      <a:pt x="10943" y="9936"/>
                      <a:pt x="10615" y="10820"/>
                      <a:pt x="10022" y="11443"/>
                    </a:cubicBezTo>
                    <a:cubicBezTo>
                      <a:pt x="9930" y="11539"/>
                      <a:pt x="9835" y="11627"/>
                      <a:pt x="9732" y="11709"/>
                    </a:cubicBezTo>
                    <a:cubicBezTo>
                      <a:pt x="9565" y="11842"/>
                      <a:pt x="9385" y="11956"/>
                      <a:pt x="9192" y="12048"/>
                    </a:cubicBezTo>
                    <a:cubicBezTo>
                      <a:pt x="9123" y="12078"/>
                      <a:pt x="9053" y="12110"/>
                      <a:pt x="8980" y="12135"/>
                    </a:cubicBezTo>
                    <a:cubicBezTo>
                      <a:pt x="7773" y="12579"/>
                      <a:pt x="6374" y="12180"/>
                      <a:pt x="5174" y="12647"/>
                    </a:cubicBezTo>
                    <a:cubicBezTo>
                      <a:pt x="4171" y="13035"/>
                      <a:pt x="3460" y="14008"/>
                      <a:pt x="3241" y="15061"/>
                    </a:cubicBezTo>
                    <a:cubicBezTo>
                      <a:pt x="3147" y="15500"/>
                      <a:pt x="3131" y="15965"/>
                      <a:pt x="3064" y="16411"/>
                    </a:cubicBezTo>
                    <a:lnTo>
                      <a:pt x="3064" y="16415"/>
                    </a:lnTo>
                    <a:cubicBezTo>
                      <a:pt x="3032" y="16638"/>
                      <a:pt x="2986" y="16855"/>
                      <a:pt x="2912" y="17064"/>
                    </a:cubicBezTo>
                    <a:cubicBezTo>
                      <a:pt x="2880" y="17164"/>
                      <a:pt x="2838" y="17262"/>
                      <a:pt x="2790" y="17357"/>
                    </a:cubicBezTo>
                    <a:cubicBezTo>
                      <a:pt x="2351" y="18215"/>
                      <a:pt x="1390" y="18659"/>
                      <a:pt x="757" y="19383"/>
                    </a:cubicBezTo>
                    <a:cubicBezTo>
                      <a:pt x="502" y="19673"/>
                      <a:pt x="321" y="19997"/>
                      <a:pt x="205" y="20342"/>
                    </a:cubicBezTo>
                    <a:cubicBezTo>
                      <a:pt x="10" y="20912"/>
                      <a:pt x="0" y="21538"/>
                      <a:pt x="157" y="22159"/>
                    </a:cubicBezTo>
                    <a:lnTo>
                      <a:pt x="2277" y="22157"/>
                    </a:lnTo>
                    <a:lnTo>
                      <a:pt x="2280" y="22157"/>
                    </a:lnTo>
                    <a:lnTo>
                      <a:pt x="14654" y="22141"/>
                    </a:lnTo>
                    <a:lnTo>
                      <a:pt x="17533" y="22140"/>
                    </a:lnTo>
                    <a:lnTo>
                      <a:pt x="17545" y="21982"/>
                    </a:lnTo>
                    <a:lnTo>
                      <a:pt x="17782" y="18764"/>
                    </a:lnTo>
                    <a:lnTo>
                      <a:pt x="18708" y="22138"/>
                    </a:lnTo>
                    <a:lnTo>
                      <a:pt x="21806" y="22134"/>
                    </a:lnTo>
                    <a:cubicBezTo>
                      <a:pt x="21960" y="21713"/>
                      <a:pt x="21754" y="21244"/>
                      <a:pt x="21487" y="20885"/>
                    </a:cubicBezTo>
                    <a:cubicBezTo>
                      <a:pt x="21220" y="20526"/>
                      <a:pt x="20882" y="20209"/>
                      <a:pt x="20712" y="19794"/>
                    </a:cubicBezTo>
                    <a:cubicBezTo>
                      <a:pt x="20296" y="18785"/>
                      <a:pt x="20942" y="17893"/>
                      <a:pt x="21317" y="17007"/>
                    </a:cubicBezTo>
                    <a:cubicBezTo>
                      <a:pt x="21724" y="16048"/>
                      <a:pt x="21938" y="14996"/>
                      <a:pt x="21860" y="13953"/>
                    </a:cubicBezTo>
                    <a:cubicBezTo>
                      <a:pt x="21743" y="12405"/>
                      <a:pt x="20896" y="10642"/>
                      <a:pt x="19382" y="10044"/>
                    </a:cubicBezTo>
                    <a:cubicBezTo>
                      <a:pt x="18444" y="9670"/>
                      <a:pt x="17082" y="9845"/>
                      <a:pt x="16356" y="9042"/>
                    </a:cubicBezTo>
                    <a:cubicBezTo>
                      <a:pt x="15774" y="8394"/>
                      <a:pt x="15940" y="7392"/>
                      <a:pt x="16036" y="6606"/>
                    </a:cubicBezTo>
                    <a:cubicBezTo>
                      <a:pt x="16310" y="4407"/>
                      <a:pt x="15673" y="2113"/>
                      <a:pt x="14322" y="355"/>
                    </a:cubicBezTo>
                    <a:cubicBezTo>
                      <a:pt x="14322" y="354"/>
                      <a:pt x="14322" y="354"/>
                      <a:pt x="14320" y="352"/>
                    </a:cubicBezTo>
                    <a:cubicBezTo>
                      <a:pt x="14228" y="231"/>
                      <a:pt x="14132" y="116"/>
                      <a:pt x="14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3" name="Google Shape;523;p27"/>
              <p:cNvSpPr/>
              <p:nvPr/>
            </p:nvSpPr>
            <p:spPr>
              <a:xfrm>
                <a:off x="4765550" y="704525"/>
                <a:ext cx="429800" cy="3823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15295" extrusionOk="0">
                    <a:moveTo>
                      <a:pt x="8185" y="0"/>
                    </a:moveTo>
                    <a:cubicBezTo>
                      <a:pt x="4421" y="0"/>
                      <a:pt x="1074" y="1871"/>
                      <a:pt x="1" y="5465"/>
                    </a:cubicBezTo>
                    <a:cubicBezTo>
                      <a:pt x="1729" y="8647"/>
                      <a:pt x="5116" y="11034"/>
                      <a:pt x="8729" y="11505"/>
                    </a:cubicBezTo>
                    <a:cubicBezTo>
                      <a:pt x="8993" y="12284"/>
                      <a:pt x="9411" y="13061"/>
                      <a:pt x="9763" y="13802"/>
                    </a:cubicBezTo>
                    <a:cubicBezTo>
                      <a:pt x="10047" y="13256"/>
                      <a:pt x="10602" y="12822"/>
                      <a:pt x="10888" y="12275"/>
                    </a:cubicBezTo>
                    <a:lnTo>
                      <a:pt x="10888" y="12275"/>
                    </a:lnTo>
                    <a:cubicBezTo>
                      <a:pt x="10738" y="13130"/>
                      <a:pt x="10405" y="13609"/>
                      <a:pt x="10074" y="14412"/>
                    </a:cubicBezTo>
                    <a:cubicBezTo>
                      <a:pt x="10259" y="14618"/>
                      <a:pt x="10477" y="14785"/>
                      <a:pt x="10714" y="14918"/>
                    </a:cubicBezTo>
                    <a:cubicBezTo>
                      <a:pt x="10967" y="15060"/>
                      <a:pt x="11244" y="15161"/>
                      <a:pt x="11532" y="15220"/>
                    </a:cubicBezTo>
                    <a:cubicBezTo>
                      <a:pt x="11626" y="15242"/>
                      <a:pt x="11719" y="15258"/>
                      <a:pt x="11816" y="15268"/>
                    </a:cubicBezTo>
                    <a:cubicBezTo>
                      <a:pt x="11880" y="15278"/>
                      <a:pt x="11945" y="15284"/>
                      <a:pt x="12012" y="15286"/>
                    </a:cubicBezTo>
                    <a:lnTo>
                      <a:pt x="12014" y="15286"/>
                    </a:lnTo>
                    <a:cubicBezTo>
                      <a:pt x="12097" y="15292"/>
                      <a:pt x="12180" y="15295"/>
                      <a:pt x="12263" y="15295"/>
                    </a:cubicBezTo>
                    <a:cubicBezTo>
                      <a:pt x="12766" y="15295"/>
                      <a:pt x="13274" y="15186"/>
                      <a:pt x="13730" y="14982"/>
                    </a:cubicBezTo>
                    <a:cubicBezTo>
                      <a:pt x="14761" y="14519"/>
                      <a:pt x="15557" y="13656"/>
                      <a:pt x="16162" y="12694"/>
                    </a:cubicBezTo>
                    <a:cubicBezTo>
                      <a:pt x="16263" y="12534"/>
                      <a:pt x="16358" y="12374"/>
                      <a:pt x="16448" y="12211"/>
                    </a:cubicBezTo>
                    <a:cubicBezTo>
                      <a:pt x="16559" y="12012"/>
                      <a:pt x="16661" y="11810"/>
                      <a:pt x="16759" y="11602"/>
                    </a:cubicBezTo>
                    <a:cubicBezTo>
                      <a:pt x="17040" y="10798"/>
                      <a:pt x="17191" y="9940"/>
                      <a:pt x="17191" y="9048"/>
                    </a:cubicBezTo>
                    <a:cubicBezTo>
                      <a:pt x="17191" y="7898"/>
                      <a:pt x="16938" y="6801"/>
                      <a:pt x="16481" y="5804"/>
                    </a:cubicBezTo>
                    <a:lnTo>
                      <a:pt x="16479" y="5804"/>
                    </a:lnTo>
                    <a:cubicBezTo>
                      <a:pt x="15412" y="2520"/>
                      <a:pt x="12074" y="0"/>
                      <a:pt x="8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4792900" y="1017625"/>
                <a:ext cx="127900" cy="127925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5117" extrusionOk="0">
                    <a:moveTo>
                      <a:pt x="2558" y="1"/>
                    </a:moveTo>
                    <a:cubicBezTo>
                      <a:pt x="1146" y="1"/>
                      <a:pt x="0" y="1146"/>
                      <a:pt x="0" y="2559"/>
                    </a:cubicBezTo>
                    <a:cubicBezTo>
                      <a:pt x="0" y="3971"/>
                      <a:pt x="1146" y="5117"/>
                      <a:pt x="2558" y="5117"/>
                    </a:cubicBezTo>
                    <a:cubicBezTo>
                      <a:pt x="3971" y="5117"/>
                      <a:pt x="5115" y="3971"/>
                      <a:pt x="5115" y="2559"/>
                    </a:cubicBezTo>
                    <a:cubicBezTo>
                      <a:pt x="5115" y="1146"/>
                      <a:pt x="3971" y="1"/>
                      <a:pt x="25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4782700" y="970900"/>
                <a:ext cx="3535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660" extrusionOk="0">
                    <a:moveTo>
                      <a:pt x="706" y="1"/>
                    </a:moveTo>
                    <a:cubicBezTo>
                      <a:pt x="316" y="1"/>
                      <a:pt x="1" y="373"/>
                      <a:pt x="1" y="830"/>
                    </a:cubicBezTo>
                    <a:cubicBezTo>
                      <a:pt x="1" y="1288"/>
                      <a:pt x="316" y="1660"/>
                      <a:pt x="706" y="1660"/>
                    </a:cubicBezTo>
                    <a:cubicBezTo>
                      <a:pt x="1096" y="1660"/>
                      <a:pt x="1413" y="1288"/>
                      <a:pt x="1413" y="830"/>
                    </a:cubicBezTo>
                    <a:cubicBezTo>
                      <a:pt x="1413" y="373"/>
                      <a:pt x="1096" y="1"/>
                      <a:pt x="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6" name="Google Shape;526;p27"/>
              <p:cNvSpPr/>
              <p:nvPr/>
            </p:nvSpPr>
            <p:spPr>
              <a:xfrm>
                <a:off x="5006000" y="983225"/>
                <a:ext cx="13737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495" h="5294" extrusionOk="0">
                    <a:moveTo>
                      <a:pt x="3366" y="1"/>
                    </a:moveTo>
                    <a:cubicBezTo>
                      <a:pt x="2951" y="1"/>
                      <a:pt x="2524" y="110"/>
                      <a:pt x="2151" y="290"/>
                    </a:cubicBezTo>
                    <a:cubicBezTo>
                      <a:pt x="1300" y="701"/>
                      <a:pt x="214" y="1777"/>
                      <a:pt x="109" y="2754"/>
                    </a:cubicBezTo>
                    <a:cubicBezTo>
                      <a:pt x="1" y="3737"/>
                      <a:pt x="968" y="5005"/>
                      <a:pt x="1929" y="5241"/>
                    </a:cubicBezTo>
                    <a:cubicBezTo>
                      <a:pt x="2077" y="5277"/>
                      <a:pt x="2229" y="5293"/>
                      <a:pt x="2381" y="5293"/>
                    </a:cubicBezTo>
                    <a:cubicBezTo>
                      <a:pt x="2598" y="5293"/>
                      <a:pt x="2816" y="5261"/>
                      <a:pt x="3026" y="5208"/>
                    </a:cubicBezTo>
                    <a:cubicBezTo>
                      <a:pt x="3900" y="4988"/>
                      <a:pt x="4675" y="4398"/>
                      <a:pt x="5079" y="3607"/>
                    </a:cubicBezTo>
                    <a:cubicBezTo>
                      <a:pt x="5481" y="2818"/>
                      <a:pt x="5494" y="1841"/>
                      <a:pt x="5081" y="1056"/>
                    </a:cubicBezTo>
                    <a:cubicBezTo>
                      <a:pt x="4928" y="764"/>
                      <a:pt x="4716" y="497"/>
                      <a:pt x="4442" y="310"/>
                    </a:cubicBezTo>
                    <a:cubicBezTo>
                      <a:pt x="4126" y="94"/>
                      <a:pt x="3751" y="1"/>
                      <a:pt x="3366" y="1"/>
                    </a:cubicBezTo>
                    <a:close/>
                  </a:path>
                </a:pathLst>
              </a:custGeom>
              <a:solidFill>
                <a:srgbClr val="FF8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7" name="Google Shape;527;p27"/>
              <p:cNvSpPr/>
              <p:nvPr/>
            </p:nvSpPr>
            <p:spPr>
              <a:xfrm>
                <a:off x="5035525" y="994500"/>
                <a:ext cx="8332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878" extrusionOk="0">
                    <a:moveTo>
                      <a:pt x="3012" y="1"/>
                    </a:moveTo>
                    <a:cubicBezTo>
                      <a:pt x="2769" y="1"/>
                      <a:pt x="2500" y="81"/>
                      <a:pt x="2198" y="243"/>
                    </a:cubicBezTo>
                    <a:cubicBezTo>
                      <a:pt x="931" y="918"/>
                      <a:pt x="111" y="2241"/>
                      <a:pt x="3" y="3782"/>
                    </a:cubicBezTo>
                    <a:cubicBezTo>
                      <a:pt x="0" y="3831"/>
                      <a:pt x="37" y="3875"/>
                      <a:pt x="87" y="3878"/>
                    </a:cubicBezTo>
                    <a:lnTo>
                      <a:pt x="93" y="3878"/>
                    </a:lnTo>
                    <a:cubicBezTo>
                      <a:pt x="141" y="3878"/>
                      <a:pt x="180" y="3842"/>
                      <a:pt x="184" y="3794"/>
                    </a:cubicBezTo>
                    <a:cubicBezTo>
                      <a:pt x="286" y="2316"/>
                      <a:pt x="1071" y="1048"/>
                      <a:pt x="2283" y="402"/>
                    </a:cubicBezTo>
                    <a:cubicBezTo>
                      <a:pt x="2560" y="254"/>
                      <a:pt x="2802" y="181"/>
                      <a:pt x="3014" y="181"/>
                    </a:cubicBezTo>
                    <a:cubicBezTo>
                      <a:pt x="3083" y="181"/>
                      <a:pt x="3149" y="189"/>
                      <a:pt x="3212" y="204"/>
                    </a:cubicBezTo>
                    <a:cubicBezTo>
                      <a:pt x="3219" y="206"/>
                      <a:pt x="3227" y="207"/>
                      <a:pt x="3234" y="207"/>
                    </a:cubicBezTo>
                    <a:cubicBezTo>
                      <a:pt x="3274" y="207"/>
                      <a:pt x="3311" y="180"/>
                      <a:pt x="3321" y="139"/>
                    </a:cubicBezTo>
                    <a:cubicBezTo>
                      <a:pt x="3333" y="90"/>
                      <a:pt x="3303" y="41"/>
                      <a:pt x="3255" y="30"/>
                    </a:cubicBezTo>
                    <a:cubicBezTo>
                      <a:pt x="3177" y="10"/>
                      <a:pt x="3096" y="1"/>
                      <a:pt x="3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8" name="Google Shape;528;p27"/>
              <p:cNvSpPr/>
              <p:nvPr/>
            </p:nvSpPr>
            <p:spPr>
              <a:xfrm>
                <a:off x="4781350" y="929175"/>
                <a:ext cx="6290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951" extrusionOk="0">
                    <a:moveTo>
                      <a:pt x="242" y="0"/>
                    </a:moveTo>
                    <a:cubicBezTo>
                      <a:pt x="203" y="0"/>
                      <a:pt x="164" y="1"/>
                      <a:pt x="123" y="3"/>
                    </a:cubicBezTo>
                    <a:lnTo>
                      <a:pt x="121" y="3"/>
                    </a:lnTo>
                    <a:cubicBezTo>
                      <a:pt x="102" y="5"/>
                      <a:pt x="83" y="11"/>
                      <a:pt x="66" y="23"/>
                    </a:cubicBezTo>
                    <a:cubicBezTo>
                      <a:pt x="14" y="56"/>
                      <a:pt x="1" y="126"/>
                      <a:pt x="34" y="178"/>
                    </a:cubicBezTo>
                    <a:cubicBezTo>
                      <a:pt x="168" y="376"/>
                      <a:pt x="342" y="517"/>
                      <a:pt x="529" y="631"/>
                    </a:cubicBezTo>
                    <a:cubicBezTo>
                      <a:pt x="717" y="745"/>
                      <a:pt x="922" y="823"/>
                      <a:pt x="1132" y="875"/>
                    </a:cubicBezTo>
                    <a:cubicBezTo>
                      <a:pt x="1329" y="923"/>
                      <a:pt x="1532" y="951"/>
                      <a:pt x="1736" y="951"/>
                    </a:cubicBezTo>
                    <a:cubicBezTo>
                      <a:pt x="1751" y="951"/>
                      <a:pt x="1765" y="950"/>
                      <a:pt x="1780" y="950"/>
                    </a:cubicBezTo>
                    <a:cubicBezTo>
                      <a:pt x="1999" y="945"/>
                      <a:pt x="2218" y="913"/>
                      <a:pt x="2433" y="826"/>
                    </a:cubicBezTo>
                    <a:cubicBezTo>
                      <a:pt x="2454" y="816"/>
                      <a:pt x="2473" y="800"/>
                      <a:pt x="2486" y="778"/>
                    </a:cubicBezTo>
                    <a:cubicBezTo>
                      <a:pt x="2515" y="726"/>
                      <a:pt x="2497" y="660"/>
                      <a:pt x="2445" y="631"/>
                    </a:cubicBezTo>
                    <a:lnTo>
                      <a:pt x="2443" y="630"/>
                    </a:lnTo>
                    <a:cubicBezTo>
                      <a:pt x="2248" y="519"/>
                      <a:pt x="2060" y="444"/>
                      <a:pt x="1873" y="372"/>
                    </a:cubicBezTo>
                    <a:cubicBezTo>
                      <a:pt x="1687" y="303"/>
                      <a:pt x="1503" y="244"/>
                      <a:pt x="1318" y="188"/>
                    </a:cubicBezTo>
                    <a:cubicBezTo>
                      <a:pt x="1133" y="133"/>
                      <a:pt x="947" y="85"/>
                      <a:pt x="753" y="51"/>
                    </a:cubicBezTo>
                    <a:cubicBezTo>
                      <a:pt x="591" y="23"/>
                      <a:pt x="426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9" name="Google Shape;529;p27"/>
              <p:cNvSpPr/>
              <p:nvPr/>
            </p:nvSpPr>
            <p:spPr>
              <a:xfrm>
                <a:off x="4817325" y="1093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0" name="Google Shape;530;p27"/>
              <p:cNvSpPr/>
              <p:nvPr/>
            </p:nvSpPr>
            <p:spPr>
              <a:xfrm>
                <a:off x="4774100" y="1090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close/>
                  </a:path>
                </a:pathLst>
              </a:custGeom>
              <a:noFill/>
              <a:ln w="350" cap="rnd" cmpd="sng">
                <a:solidFill>
                  <a:srgbClr val="371A1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5202125" y="679600"/>
                <a:ext cx="159350" cy="14515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5806" extrusionOk="0">
                    <a:moveTo>
                      <a:pt x="3187" y="1"/>
                    </a:moveTo>
                    <a:cubicBezTo>
                      <a:pt x="2444" y="1"/>
                      <a:pt x="1702" y="284"/>
                      <a:pt x="1135" y="850"/>
                    </a:cubicBezTo>
                    <a:cubicBezTo>
                      <a:pt x="1" y="1984"/>
                      <a:pt x="1" y="3821"/>
                      <a:pt x="1135" y="4955"/>
                    </a:cubicBezTo>
                    <a:cubicBezTo>
                      <a:pt x="1702" y="5522"/>
                      <a:pt x="2444" y="5805"/>
                      <a:pt x="3187" y="5805"/>
                    </a:cubicBezTo>
                    <a:cubicBezTo>
                      <a:pt x="3930" y="5805"/>
                      <a:pt x="4673" y="5522"/>
                      <a:pt x="5240" y="4955"/>
                    </a:cubicBezTo>
                    <a:cubicBezTo>
                      <a:pt x="6373" y="3821"/>
                      <a:pt x="6373" y="1984"/>
                      <a:pt x="5240" y="850"/>
                    </a:cubicBezTo>
                    <a:cubicBezTo>
                      <a:pt x="4673" y="284"/>
                      <a:pt x="3930" y="1"/>
                      <a:pt x="31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2" name="Google Shape;532;p27"/>
              <p:cNvSpPr/>
              <p:nvPr/>
            </p:nvSpPr>
            <p:spPr>
              <a:xfrm>
                <a:off x="5242350" y="724725"/>
                <a:ext cx="209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738" extrusionOk="0">
                    <a:moveTo>
                      <a:pt x="418" y="0"/>
                    </a:moveTo>
                    <a:cubicBezTo>
                      <a:pt x="272" y="0"/>
                      <a:pt x="133" y="88"/>
                      <a:pt x="76" y="231"/>
                    </a:cubicBezTo>
                    <a:cubicBezTo>
                      <a:pt x="0" y="420"/>
                      <a:pt x="92" y="634"/>
                      <a:pt x="281" y="710"/>
                    </a:cubicBezTo>
                    <a:cubicBezTo>
                      <a:pt x="326" y="729"/>
                      <a:pt x="372" y="737"/>
                      <a:pt x="418" y="737"/>
                    </a:cubicBezTo>
                    <a:cubicBezTo>
                      <a:pt x="564" y="737"/>
                      <a:pt x="702" y="649"/>
                      <a:pt x="760" y="505"/>
                    </a:cubicBezTo>
                    <a:cubicBezTo>
                      <a:pt x="836" y="316"/>
                      <a:pt x="744" y="102"/>
                      <a:pt x="555" y="27"/>
                    </a:cubicBezTo>
                    <a:cubicBezTo>
                      <a:pt x="510" y="9"/>
                      <a:pt x="464" y="0"/>
                      <a:pt x="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3" name="Google Shape;533;p27"/>
              <p:cNvSpPr/>
              <p:nvPr/>
            </p:nvSpPr>
            <p:spPr>
              <a:xfrm>
                <a:off x="5306025" y="750250"/>
                <a:ext cx="2092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39" extrusionOk="0">
                    <a:moveTo>
                      <a:pt x="418" y="1"/>
                    </a:moveTo>
                    <a:cubicBezTo>
                      <a:pt x="272" y="1"/>
                      <a:pt x="133" y="88"/>
                      <a:pt x="76" y="232"/>
                    </a:cubicBezTo>
                    <a:cubicBezTo>
                      <a:pt x="1" y="422"/>
                      <a:pt x="91" y="636"/>
                      <a:pt x="281" y="712"/>
                    </a:cubicBezTo>
                    <a:cubicBezTo>
                      <a:pt x="325" y="730"/>
                      <a:pt x="372" y="738"/>
                      <a:pt x="417" y="738"/>
                    </a:cubicBezTo>
                    <a:cubicBezTo>
                      <a:pt x="564" y="738"/>
                      <a:pt x="702" y="651"/>
                      <a:pt x="760" y="507"/>
                    </a:cubicBezTo>
                    <a:cubicBezTo>
                      <a:pt x="836" y="318"/>
                      <a:pt x="744" y="104"/>
                      <a:pt x="555" y="28"/>
                    </a:cubicBezTo>
                    <a:cubicBezTo>
                      <a:pt x="510" y="9"/>
                      <a:pt x="464" y="1"/>
                      <a:pt x="4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4" name="Google Shape;534;p27"/>
              <p:cNvSpPr/>
              <p:nvPr/>
            </p:nvSpPr>
            <p:spPr>
              <a:xfrm>
                <a:off x="5254025" y="747250"/>
                <a:ext cx="468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682" fill="none" extrusionOk="0">
                    <a:moveTo>
                      <a:pt x="0" y="1111"/>
                    </a:moveTo>
                    <a:cubicBezTo>
                      <a:pt x="0" y="1111"/>
                      <a:pt x="574" y="1"/>
                      <a:pt x="1223" y="240"/>
                    </a:cubicBezTo>
                    <a:cubicBezTo>
                      <a:pt x="1871" y="479"/>
                      <a:pt x="1474" y="1682"/>
                      <a:pt x="1474" y="168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5" name="Google Shape;535;p27"/>
              <p:cNvSpPr/>
              <p:nvPr/>
            </p:nvSpPr>
            <p:spPr>
              <a:xfrm>
                <a:off x="4636900" y="603450"/>
                <a:ext cx="159325" cy="145175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807" extrusionOk="0">
                    <a:moveTo>
                      <a:pt x="3186" y="1"/>
                    </a:moveTo>
                    <a:cubicBezTo>
                      <a:pt x="2444" y="1"/>
                      <a:pt x="1701" y="284"/>
                      <a:pt x="1134" y="851"/>
                    </a:cubicBezTo>
                    <a:cubicBezTo>
                      <a:pt x="0" y="1985"/>
                      <a:pt x="0" y="3822"/>
                      <a:pt x="1134" y="4956"/>
                    </a:cubicBezTo>
                    <a:cubicBezTo>
                      <a:pt x="1701" y="5523"/>
                      <a:pt x="2444" y="5806"/>
                      <a:pt x="3186" y="5806"/>
                    </a:cubicBezTo>
                    <a:cubicBezTo>
                      <a:pt x="3929" y="5806"/>
                      <a:pt x="4672" y="5523"/>
                      <a:pt x="5239" y="4956"/>
                    </a:cubicBezTo>
                    <a:cubicBezTo>
                      <a:pt x="6372" y="3822"/>
                      <a:pt x="6372" y="1985"/>
                      <a:pt x="5239" y="851"/>
                    </a:cubicBezTo>
                    <a:cubicBezTo>
                      <a:pt x="4672" y="284"/>
                      <a:pt x="3929" y="1"/>
                      <a:pt x="3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6" name="Google Shape;536;p27"/>
              <p:cNvSpPr/>
              <p:nvPr/>
            </p:nvSpPr>
            <p:spPr>
              <a:xfrm>
                <a:off x="4672200" y="668575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1"/>
                    </a:moveTo>
                    <a:cubicBezTo>
                      <a:pt x="379" y="1"/>
                      <a:pt x="351" y="4"/>
                      <a:pt x="322" y="11"/>
                    </a:cubicBezTo>
                    <a:cubicBezTo>
                      <a:pt x="123" y="57"/>
                      <a:pt x="1" y="256"/>
                      <a:pt x="47" y="453"/>
                    </a:cubicBezTo>
                    <a:cubicBezTo>
                      <a:pt x="87" y="624"/>
                      <a:pt x="239" y="738"/>
                      <a:pt x="406" y="738"/>
                    </a:cubicBezTo>
                    <a:cubicBezTo>
                      <a:pt x="434" y="738"/>
                      <a:pt x="463" y="735"/>
                      <a:pt x="491" y="728"/>
                    </a:cubicBezTo>
                    <a:cubicBezTo>
                      <a:pt x="689" y="682"/>
                      <a:pt x="811" y="483"/>
                      <a:pt x="765" y="285"/>
                    </a:cubicBezTo>
                    <a:cubicBezTo>
                      <a:pt x="725" y="115"/>
                      <a:pt x="574" y="1"/>
                      <a:pt x="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4739000" y="652900"/>
                <a:ext cx="2030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38" extrusionOk="0">
                    <a:moveTo>
                      <a:pt x="407" y="0"/>
                    </a:moveTo>
                    <a:cubicBezTo>
                      <a:pt x="379" y="0"/>
                      <a:pt x="350" y="3"/>
                      <a:pt x="322" y="10"/>
                    </a:cubicBezTo>
                    <a:cubicBezTo>
                      <a:pt x="124" y="57"/>
                      <a:pt x="1" y="255"/>
                      <a:pt x="47" y="453"/>
                    </a:cubicBezTo>
                    <a:cubicBezTo>
                      <a:pt x="87" y="623"/>
                      <a:pt x="239" y="737"/>
                      <a:pt x="406" y="737"/>
                    </a:cubicBezTo>
                    <a:cubicBezTo>
                      <a:pt x="434" y="737"/>
                      <a:pt x="462" y="734"/>
                      <a:pt x="490" y="727"/>
                    </a:cubicBezTo>
                    <a:cubicBezTo>
                      <a:pt x="689" y="681"/>
                      <a:pt x="811" y="482"/>
                      <a:pt x="765" y="285"/>
                    </a:cubicBezTo>
                    <a:cubicBezTo>
                      <a:pt x="725" y="115"/>
                      <a:pt x="574" y="0"/>
                      <a:pt x="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8" name="Google Shape;538;p27"/>
              <p:cNvSpPr/>
              <p:nvPr/>
            </p:nvSpPr>
            <p:spPr>
              <a:xfrm>
                <a:off x="4702750" y="670900"/>
                <a:ext cx="426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594" fill="none" extrusionOk="0">
                    <a:moveTo>
                      <a:pt x="169" y="1593"/>
                    </a:moveTo>
                    <a:cubicBezTo>
                      <a:pt x="169" y="1593"/>
                      <a:pt x="0" y="355"/>
                      <a:pt x="669" y="178"/>
                    </a:cubicBezTo>
                    <a:cubicBezTo>
                      <a:pt x="1337" y="0"/>
                      <a:pt x="1704" y="1213"/>
                      <a:pt x="1704" y="1213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9" name="Google Shape;539;p27"/>
              <p:cNvSpPr/>
              <p:nvPr/>
            </p:nvSpPr>
            <p:spPr>
              <a:xfrm>
                <a:off x="5091600" y="559175"/>
                <a:ext cx="1431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4849" extrusionOk="0">
                    <a:moveTo>
                      <a:pt x="4692" y="1"/>
                    </a:moveTo>
                    <a:lnTo>
                      <a:pt x="2500" y="1505"/>
                    </a:lnTo>
                    <a:lnTo>
                      <a:pt x="1785" y="2001"/>
                    </a:lnTo>
                    <a:lnTo>
                      <a:pt x="2348" y="3103"/>
                    </a:lnTo>
                    <a:lnTo>
                      <a:pt x="0" y="4848"/>
                    </a:lnTo>
                    <a:lnTo>
                      <a:pt x="3547" y="3706"/>
                    </a:lnTo>
                    <a:lnTo>
                      <a:pt x="3097" y="2723"/>
                    </a:lnTo>
                    <a:lnTo>
                      <a:pt x="5725" y="1784"/>
                    </a:lnTo>
                    <a:lnTo>
                      <a:pt x="46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5053600" y="511625"/>
                <a:ext cx="757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3031" h="6692" extrusionOk="0">
                    <a:moveTo>
                      <a:pt x="1137" y="1"/>
                    </a:moveTo>
                    <a:lnTo>
                      <a:pt x="278" y="2518"/>
                    </a:lnTo>
                    <a:lnTo>
                      <a:pt x="1" y="3343"/>
                    </a:lnTo>
                    <a:lnTo>
                      <a:pt x="1110" y="3889"/>
                    </a:lnTo>
                    <a:lnTo>
                      <a:pt x="271" y="6691"/>
                    </a:lnTo>
                    <a:lnTo>
                      <a:pt x="2433" y="3657"/>
                    </a:lnTo>
                    <a:lnTo>
                      <a:pt x="1484" y="3137"/>
                    </a:lnTo>
                    <a:lnTo>
                      <a:pt x="3030" y="814"/>
                    </a:lnTo>
                    <a:lnTo>
                      <a:pt x="11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1" name="Google Shape;541;p27"/>
              <p:cNvSpPr/>
              <p:nvPr/>
            </p:nvSpPr>
            <p:spPr>
              <a:xfrm>
                <a:off x="4644925" y="116167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4"/>
                    </a:lnTo>
                    <a:lnTo>
                      <a:pt x="0" y="1708"/>
                    </a:lnTo>
                    <a:lnTo>
                      <a:pt x="1294" y="2121"/>
                    </a:lnTo>
                    <a:lnTo>
                      <a:pt x="1708" y="3415"/>
                    </a:lnTo>
                    <a:lnTo>
                      <a:pt x="2121" y="2121"/>
                    </a:lnTo>
                    <a:lnTo>
                      <a:pt x="3415" y="1708"/>
                    </a:lnTo>
                    <a:lnTo>
                      <a:pt x="2121" y="1294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2" name="Google Shape;542;p27"/>
              <p:cNvSpPr/>
              <p:nvPr/>
            </p:nvSpPr>
            <p:spPr>
              <a:xfrm>
                <a:off x="4765975" y="5183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0"/>
                    </a:moveTo>
                    <a:lnTo>
                      <a:pt x="1294" y="1295"/>
                    </a:lnTo>
                    <a:lnTo>
                      <a:pt x="1" y="1708"/>
                    </a:lnTo>
                    <a:lnTo>
                      <a:pt x="1294" y="2122"/>
                    </a:lnTo>
                    <a:lnTo>
                      <a:pt x="1708" y="3415"/>
                    </a:lnTo>
                    <a:lnTo>
                      <a:pt x="2121" y="2122"/>
                    </a:lnTo>
                    <a:lnTo>
                      <a:pt x="3416" y="1708"/>
                    </a:lnTo>
                    <a:lnTo>
                      <a:pt x="2121" y="1295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3" name="Google Shape;543;p27"/>
              <p:cNvSpPr/>
              <p:nvPr/>
            </p:nvSpPr>
            <p:spPr>
              <a:xfrm>
                <a:off x="5283250" y="957425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5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5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4" name="Google Shape;544;p27"/>
              <p:cNvSpPr/>
              <p:nvPr/>
            </p:nvSpPr>
            <p:spPr>
              <a:xfrm>
                <a:off x="5245000" y="1190300"/>
                <a:ext cx="85400" cy="85400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416" extrusionOk="0">
                    <a:moveTo>
                      <a:pt x="1708" y="1"/>
                    </a:moveTo>
                    <a:lnTo>
                      <a:pt x="1295" y="1294"/>
                    </a:lnTo>
                    <a:lnTo>
                      <a:pt x="1" y="1708"/>
                    </a:lnTo>
                    <a:lnTo>
                      <a:pt x="1295" y="2122"/>
                    </a:lnTo>
                    <a:lnTo>
                      <a:pt x="1708" y="3416"/>
                    </a:lnTo>
                    <a:lnTo>
                      <a:pt x="2122" y="2122"/>
                    </a:lnTo>
                    <a:lnTo>
                      <a:pt x="3416" y="1708"/>
                    </a:lnTo>
                    <a:lnTo>
                      <a:pt x="2122" y="1294"/>
                    </a:lnTo>
                    <a:lnTo>
                      <a:pt x="17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545" name="Google Shape;545;p27"/>
            <p:cNvSpPr/>
            <p:nvPr/>
          </p:nvSpPr>
          <p:spPr>
            <a:xfrm flipH="1">
              <a:off x="4746800" y="914975"/>
              <a:ext cx="62875" cy="18575"/>
            </a:xfrm>
            <a:custGeom>
              <a:avLst/>
              <a:gdLst/>
              <a:ahLst/>
              <a:cxnLst/>
              <a:rect l="l" t="t" r="r" b="b"/>
              <a:pathLst>
                <a:path w="2515" h="743" extrusionOk="0">
                  <a:moveTo>
                    <a:pt x="2427" y="0"/>
                  </a:moveTo>
                  <a:cubicBezTo>
                    <a:pt x="1603" y="0"/>
                    <a:pt x="787" y="207"/>
                    <a:pt x="47" y="611"/>
                  </a:cubicBezTo>
                  <a:cubicBezTo>
                    <a:pt x="13" y="630"/>
                    <a:pt x="0" y="673"/>
                    <a:pt x="19" y="707"/>
                  </a:cubicBezTo>
                  <a:cubicBezTo>
                    <a:pt x="32" y="730"/>
                    <a:pt x="56" y="743"/>
                    <a:pt x="81" y="743"/>
                  </a:cubicBezTo>
                  <a:cubicBezTo>
                    <a:pt x="92" y="743"/>
                    <a:pt x="104" y="741"/>
                    <a:pt x="115" y="735"/>
                  </a:cubicBezTo>
                  <a:cubicBezTo>
                    <a:pt x="835" y="344"/>
                    <a:pt x="1629" y="142"/>
                    <a:pt x="2430" y="142"/>
                  </a:cubicBezTo>
                  <a:cubicBezTo>
                    <a:pt x="2458" y="142"/>
                    <a:pt x="2486" y="142"/>
                    <a:pt x="2515" y="143"/>
                  </a:cubicBezTo>
                  <a:cubicBezTo>
                    <a:pt x="2515" y="96"/>
                    <a:pt x="2515" y="49"/>
                    <a:pt x="2513" y="1"/>
                  </a:cubicBezTo>
                  <a:cubicBezTo>
                    <a:pt x="2484" y="1"/>
                    <a:pt x="2456" y="0"/>
                    <a:pt x="2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2AE13-B6E3-4A4E-87D0-D0DE71DC61A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C212-C4C5-41BD-B91A-F87495AE1B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6217700" y="1515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13"/>
          <p:cNvSpPr/>
          <p:nvPr/>
        </p:nvSpPr>
        <p:spPr>
          <a:xfrm>
            <a:off x="202494" y="58421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515998" y="1707650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1515398" y="2323050"/>
            <a:ext cx="2732400" cy="4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3"/>
          <p:cNvSpPr txBox="1">
            <a:spLocks noGrp="1"/>
          </p:cNvSpPr>
          <p:nvPr>
            <p:ph type="title" idx="2" hasCustomPrompt="1"/>
          </p:nvPr>
        </p:nvSpPr>
        <p:spPr>
          <a:xfrm rot="3202">
            <a:off x="773203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3" hasCustomPrompt="1"/>
          </p:nvPr>
        </p:nvSpPr>
        <p:spPr>
          <a:xfrm>
            <a:off x="7707712" y="1757450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4"/>
          </p:nvPr>
        </p:nvSpPr>
        <p:spPr>
          <a:xfrm>
            <a:off x="1515998" y="3308437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6" name="Google Shape;206;p13"/>
          <p:cNvSpPr txBox="1">
            <a:spLocks noGrp="1"/>
          </p:cNvSpPr>
          <p:nvPr>
            <p:ph type="subTitle" idx="5"/>
          </p:nvPr>
        </p:nvSpPr>
        <p:spPr>
          <a:xfrm>
            <a:off x="1514498" y="3907075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3"/>
          <p:cNvSpPr txBox="1">
            <a:spLocks noGrp="1"/>
          </p:cNvSpPr>
          <p:nvPr>
            <p:ph type="title" idx="6"/>
          </p:nvPr>
        </p:nvSpPr>
        <p:spPr>
          <a:xfrm>
            <a:off x="4895891" y="33084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8" name="Google Shape;208;p13"/>
          <p:cNvSpPr txBox="1">
            <a:spLocks noGrp="1"/>
          </p:cNvSpPr>
          <p:nvPr>
            <p:ph type="subTitle" idx="7"/>
          </p:nvPr>
        </p:nvSpPr>
        <p:spPr>
          <a:xfrm>
            <a:off x="4895591" y="3907063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3"/>
          <p:cNvSpPr txBox="1">
            <a:spLocks noGrp="1"/>
          </p:cNvSpPr>
          <p:nvPr>
            <p:ph type="title" idx="8"/>
          </p:nvPr>
        </p:nvSpPr>
        <p:spPr>
          <a:xfrm>
            <a:off x="4895891" y="1707640"/>
            <a:ext cx="273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0" name="Google Shape;210;p13"/>
          <p:cNvSpPr txBox="1">
            <a:spLocks noGrp="1"/>
          </p:cNvSpPr>
          <p:nvPr>
            <p:ph type="subTitle" idx="9"/>
          </p:nvPr>
        </p:nvSpPr>
        <p:spPr>
          <a:xfrm>
            <a:off x="4895591" y="2324988"/>
            <a:ext cx="27342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13"/>
          <p:cNvSpPr txBox="1">
            <a:spLocks noGrp="1"/>
          </p:cNvSpPr>
          <p:nvPr>
            <p:ph type="title" idx="13" hasCustomPrompt="1"/>
          </p:nvPr>
        </p:nvSpPr>
        <p:spPr>
          <a:xfrm rot="3201">
            <a:off x="773074" y="1757600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4" hasCustomPrompt="1"/>
          </p:nvPr>
        </p:nvSpPr>
        <p:spPr>
          <a:xfrm rot="1601">
            <a:off x="7707714" y="3369139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5"/>
          </p:nvPr>
        </p:nvSpPr>
        <p:spPr>
          <a:xfrm>
            <a:off x="2176175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14" name="Google Shape;214;p13"/>
          <p:cNvSpPr/>
          <p:nvPr/>
        </p:nvSpPr>
        <p:spPr>
          <a:xfrm>
            <a:off x="6967827" y="2966749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" name="Google Shape;215;p13"/>
          <p:cNvSpPr/>
          <p:nvPr/>
        </p:nvSpPr>
        <p:spPr>
          <a:xfrm>
            <a:off x="502132" y="2843663"/>
            <a:ext cx="991684" cy="432563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6" name="Google Shape;216;p13"/>
          <p:cNvSpPr/>
          <p:nvPr/>
        </p:nvSpPr>
        <p:spPr>
          <a:xfrm>
            <a:off x="-431502" y="39771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7" name="Google Shape;217;p13"/>
          <p:cNvSpPr/>
          <p:nvPr/>
        </p:nvSpPr>
        <p:spPr>
          <a:xfrm>
            <a:off x="4142190" y="4603501"/>
            <a:ext cx="1107792" cy="432600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8" name="Google Shape;218;p13"/>
          <p:cNvSpPr/>
          <p:nvPr/>
        </p:nvSpPr>
        <p:spPr>
          <a:xfrm>
            <a:off x="3746801" y="4405197"/>
            <a:ext cx="476191" cy="272486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3"/>
          <p:cNvSpPr/>
          <p:nvPr/>
        </p:nvSpPr>
        <p:spPr>
          <a:xfrm>
            <a:off x="8265887" y="1179200"/>
            <a:ext cx="476212" cy="396261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13"/>
          <p:cNvSpPr/>
          <p:nvPr/>
        </p:nvSpPr>
        <p:spPr>
          <a:xfrm rot="-941668">
            <a:off x="8526390" y="15338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1" name="Google Shape;221;p13"/>
          <p:cNvSpPr/>
          <p:nvPr/>
        </p:nvSpPr>
        <p:spPr>
          <a:xfrm rot="-941668">
            <a:off x="8526390" y="462613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2" name="Google Shape;222;p13"/>
          <p:cNvSpPr/>
          <p:nvPr/>
        </p:nvSpPr>
        <p:spPr>
          <a:xfrm rot="505091">
            <a:off x="477895" y="3143140"/>
            <a:ext cx="117112" cy="11712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" name="Google Shape;223;p13"/>
          <p:cNvSpPr/>
          <p:nvPr/>
        </p:nvSpPr>
        <p:spPr>
          <a:xfrm rot="505449">
            <a:off x="8664603" y="3456431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" name="Google Shape;224;p13"/>
          <p:cNvSpPr/>
          <p:nvPr/>
        </p:nvSpPr>
        <p:spPr>
          <a:xfrm rot="-1991404">
            <a:off x="8322336" y="4517386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5" name="Google Shape;225;p13"/>
          <p:cNvSpPr/>
          <p:nvPr/>
        </p:nvSpPr>
        <p:spPr>
          <a:xfrm rot="-4281277">
            <a:off x="214922" y="4455339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13"/>
          <p:cNvSpPr/>
          <p:nvPr/>
        </p:nvSpPr>
        <p:spPr>
          <a:xfrm rot="-1365066">
            <a:off x="3883233" y="4636104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13"/>
          <p:cNvSpPr/>
          <p:nvPr/>
        </p:nvSpPr>
        <p:spPr>
          <a:xfrm rot="-2138645">
            <a:off x="8681597" y="15755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13"/>
          <p:cNvSpPr/>
          <p:nvPr/>
        </p:nvSpPr>
        <p:spPr>
          <a:xfrm rot="-4730207">
            <a:off x="534272" y="938001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677051" y="2442827"/>
            <a:ext cx="309863" cy="257840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391900" y="1414125"/>
            <a:ext cx="4360200" cy="15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170789" y="2703235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 rot="473">
            <a:off x="2392050" y="3302575"/>
            <a:ext cx="43602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"/>
          <p:cNvSpPr/>
          <p:nvPr/>
        </p:nvSpPr>
        <p:spPr>
          <a:xfrm>
            <a:off x="-304516" y="1857651"/>
            <a:ext cx="1138599" cy="443615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3"/>
          <p:cNvSpPr/>
          <p:nvPr/>
        </p:nvSpPr>
        <p:spPr>
          <a:xfrm>
            <a:off x="7094158" y="4631399"/>
            <a:ext cx="795802" cy="35904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3"/>
          <p:cNvSpPr/>
          <p:nvPr/>
        </p:nvSpPr>
        <p:spPr>
          <a:xfrm>
            <a:off x="7160275" y="385592"/>
            <a:ext cx="1850421" cy="499442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3"/>
          <p:cNvSpPr/>
          <p:nvPr/>
        </p:nvSpPr>
        <p:spPr>
          <a:xfrm>
            <a:off x="719994" y="179075"/>
            <a:ext cx="1180100" cy="514850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3"/>
          <p:cNvSpPr/>
          <p:nvPr/>
        </p:nvSpPr>
        <p:spPr>
          <a:xfrm>
            <a:off x="2974275" y="4124116"/>
            <a:ext cx="1138602" cy="44463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3"/>
          <p:cNvSpPr/>
          <p:nvPr/>
        </p:nvSpPr>
        <p:spPr>
          <a:xfrm>
            <a:off x="439072" y="38478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3"/>
          <p:cNvSpPr/>
          <p:nvPr/>
        </p:nvSpPr>
        <p:spPr>
          <a:xfrm>
            <a:off x="1069090" y="4863998"/>
            <a:ext cx="690816" cy="395298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3"/>
          <p:cNvSpPr/>
          <p:nvPr/>
        </p:nvSpPr>
        <p:spPr>
          <a:xfrm>
            <a:off x="8234497" y="2960111"/>
            <a:ext cx="1347383" cy="472145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3" name="Google Shape;43;p3"/>
          <p:cNvGrpSpPr/>
          <p:nvPr/>
        </p:nvGrpSpPr>
        <p:grpSpPr>
          <a:xfrm>
            <a:off x="327575" y="-78575"/>
            <a:ext cx="8444584" cy="4841584"/>
            <a:chOff x="327575" y="-78575"/>
            <a:chExt cx="8444584" cy="4841584"/>
          </a:xfrm>
        </p:grpSpPr>
        <p:sp>
          <p:nvSpPr>
            <p:cNvPr id="44" name="Google Shape;44;p3"/>
            <p:cNvSpPr/>
            <p:nvPr/>
          </p:nvSpPr>
          <p:spPr>
            <a:xfrm rot="-941668">
              <a:off x="2310940" y="-59920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3"/>
            <p:cNvSpPr/>
            <p:nvPr/>
          </p:nvSpPr>
          <p:spPr>
            <a:xfrm rot="-941668">
              <a:off x="972140" y="3809455"/>
              <a:ext cx="159993" cy="16004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3"/>
            <p:cNvSpPr/>
            <p:nvPr/>
          </p:nvSpPr>
          <p:spPr>
            <a:xfrm rot="505306">
              <a:off x="5999303" y="371953"/>
              <a:ext cx="288221" cy="288293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3"/>
            <p:cNvSpPr/>
            <p:nvPr/>
          </p:nvSpPr>
          <p:spPr>
            <a:xfrm rot="505449">
              <a:off x="8350278" y="3561206"/>
              <a:ext cx="147446" cy="147512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3"/>
            <p:cNvSpPr/>
            <p:nvPr/>
          </p:nvSpPr>
          <p:spPr>
            <a:xfrm rot="-1991404">
              <a:off x="8538273" y="453898"/>
              <a:ext cx="203333" cy="172210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3"/>
            <p:cNvSpPr/>
            <p:nvPr/>
          </p:nvSpPr>
          <p:spPr>
            <a:xfrm rot="-4281277">
              <a:off x="339997" y="4553052"/>
              <a:ext cx="203332" cy="172204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3"/>
            <p:cNvSpPr/>
            <p:nvPr/>
          </p:nvSpPr>
          <p:spPr>
            <a:xfrm rot="-1365066">
              <a:off x="7829520" y="4448604"/>
              <a:ext cx="203328" cy="172205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3"/>
            <p:cNvSpPr/>
            <p:nvPr/>
          </p:nvSpPr>
          <p:spPr>
            <a:xfrm rot="-2138645">
              <a:off x="691922" y="623067"/>
              <a:ext cx="284875" cy="241269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3"/>
            <p:cNvSpPr/>
            <p:nvPr/>
          </p:nvSpPr>
          <p:spPr>
            <a:xfrm rot="-4730207">
              <a:off x="618897" y="798676"/>
              <a:ext cx="190730" cy="161558"/>
            </a:xfrm>
            <a:custGeom>
              <a:avLst/>
              <a:gdLst/>
              <a:ahLst/>
              <a:cxnLst/>
              <a:rect l="l" t="t" r="r" b="b"/>
              <a:pathLst>
                <a:path w="5725" h="4849" extrusionOk="0">
                  <a:moveTo>
                    <a:pt x="4692" y="1"/>
                  </a:moveTo>
                  <a:lnTo>
                    <a:pt x="2500" y="1505"/>
                  </a:lnTo>
                  <a:lnTo>
                    <a:pt x="1785" y="2001"/>
                  </a:lnTo>
                  <a:lnTo>
                    <a:pt x="2348" y="3103"/>
                  </a:lnTo>
                  <a:lnTo>
                    <a:pt x="0" y="4848"/>
                  </a:lnTo>
                  <a:lnTo>
                    <a:pt x="3547" y="3706"/>
                  </a:lnTo>
                  <a:lnTo>
                    <a:pt x="3097" y="2723"/>
                  </a:lnTo>
                  <a:lnTo>
                    <a:pt x="5725" y="1784"/>
                  </a:lnTo>
                  <a:lnTo>
                    <a:pt x="46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" name="Google Shape;53;p3"/>
          <p:cNvSpPr/>
          <p:nvPr/>
        </p:nvSpPr>
        <p:spPr>
          <a:xfrm rot="-941668">
            <a:off x="4353865" y="41025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solidFill>
          <a:schemeClr val="dk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-226468" y="485685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720000" y="1300200"/>
            <a:ext cx="7704000" cy="33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8" name="Google Shape;58;p4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4"/>
          <p:cNvSpPr/>
          <p:nvPr/>
        </p:nvSpPr>
        <p:spPr>
          <a:xfrm rot="-2218025">
            <a:off x="8121459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4"/>
          <p:cNvSpPr/>
          <p:nvPr/>
        </p:nvSpPr>
        <p:spPr>
          <a:xfrm rot="-941668">
            <a:off x="7815415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4"/>
          <p:cNvSpPr/>
          <p:nvPr/>
        </p:nvSpPr>
        <p:spPr>
          <a:xfrm rot="505320">
            <a:off x="8507215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4"/>
          <p:cNvSpPr/>
          <p:nvPr/>
        </p:nvSpPr>
        <p:spPr>
          <a:xfrm rot="505305">
            <a:off x="102376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4"/>
          <p:cNvSpPr/>
          <p:nvPr/>
        </p:nvSpPr>
        <p:spPr>
          <a:xfrm rot="-1365066">
            <a:off x="8322333" y="2514942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4"/>
          <p:cNvSpPr/>
          <p:nvPr/>
        </p:nvSpPr>
        <p:spPr>
          <a:xfrm rot="-2138645">
            <a:off x="478872" y="440292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4"/>
          <p:cNvSpPr/>
          <p:nvPr/>
        </p:nvSpPr>
        <p:spPr>
          <a:xfrm rot="-3195493">
            <a:off x="345580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4"/>
          <p:cNvSpPr/>
          <p:nvPr/>
        </p:nvSpPr>
        <p:spPr>
          <a:xfrm rot="505305">
            <a:off x="2071001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4"/>
          <p:cNvSpPr/>
          <p:nvPr/>
        </p:nvSpPr>
        <p:spPr>
          <a:xfrm>
            <a:off x="8423999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4"/>
          <p:cNvSpPr/>
          <p:nvPr/>
        </p:nvSpPr>
        <p:spPr>
          <a:xfrm>
            <a:off x="8707439" y="1362195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4"/>
          <p:cNvSpPr/>
          <p:nvPr/>
        </p:nvSpPr>
        <p:spPr>
          <a:xfrm>
            <a:off x="5801850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4"/>
          <p:cNvSpPr/>
          <p:nvPr/>
        </p:nvSpPr>
        <p:spPr>
          <a:xfrm>
            <a:off x="8173430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4"/>
          <p:cNvSpPr/>
          <p:nvPr/>
        </p:nvSpPr>
        <p:spPr>
          <a:xfrm>
            <a:off x="3181450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4"/>
          <p:cNvSpPr/>
          <p:nvPr/>
        </p:nvSpPr>
        <p:spPr>
          <a:xfrm rot="505306">
            <a:off x="7989178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/>
          <p:nvPr/>
        </p:nvSpPr>
        <p:spPr>
          <a:xfrm>
            <a:off x="7958416" y="83128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99" name="Google Shape;99;p6"/>
          <p:cNvSpPr/>
          <p:nvPr/>
        </p:nvSpPr>
        <p:spPr>
          <a:xfrm>
            <a:off x="621750" y="43871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0;p6"/>
          <p:cNvSpPr/>
          <p:nvPr/>
        </p:nvSpPr>
        <p:spPr>
          <a:xfrm>
            <a:off x="-256555" y="8940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6"/>
          <p:cNvSpPr/>
          <p:nvPr/>
        </p:nvSpPr>
        <p:spPr>
          <a:xfrm>
            <a:off x="5480725" y="479465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p6"/>
          <p:cNvSpPr/>
          <p:nvPr/>
        </p:nvSpPr>
        <p:spPr>
          <a:xfrm rot="-941668">
            <a:off x="5762753" y="4979367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6"/>
          <p:cNvSpPr/>
          <p:nvPr/>
        </p:nvSpPr>
        <p:spPr>
          <a:xfrm rot="-941668">
            <a:off x="1000715" y="47624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4;p6"/>
          <p:cNvSpPr/>
          <p:nvPr/>
        </p:nvSpPr>
        <p:spPr>
          <a:xfrm rot="505306">
            <a:off x="8953078" y="850828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5;p6"/>
          <p:cNvSpPr/>
          <p:nvPr/>
        </p:nvSpPr>
        <p:spPr>
          <a:xfrm rot="-4730207">
            <a:off x="618897" y="798676"/>
            <a:ext cx="190730" cy="16155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527360" y="380354"/>
            <a:ext cx="448195" cy="319296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;p7"/>
          <p:cNvSpPr/>
          <p:nvPr/>
        </p:nvSpPr>
        <p:spPr>
          <a:xfrm>
            <a:off x="4143045" y="234951"/>
            <a:ext cx="878304" cy="396272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442">
            <a:off x="3762301" y="1844770"/>
            <a:ext cx="46617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>
            <a:spLocks noGrp="1"/>
          </p:cNvSpPr>
          <p:nvPr>
            <p:ph type="subTitle" idx="2"/>
          </p:nvPr>
        </p:nvSpPr>
        <p:spPr>
          <a:xfrm rot="-442">
            <a:off x="2251350" y="1172244"/>
            <a:ext cx="4661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"/>
          <p:cNvSpPr/>
          <p:nvPr/>
        </p:nvSpPr>
        <p:spPr>
          <a:xfrm>
            <a:off x="4363577" y="4295674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7"/>
          <p:cNvSpPr/>
          <p:nvPr/>
        </p:nvSpPr>
        <p:spPr>
          <a:xfrm>
            <a:off x="375650" y="23091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7"/>
          <p:cNvSpPr/>
          <p:nvPr/>
        </p:nvSpPr>
        <p:spPr>
          <a:xfrm>
            <a:off x="7907600" y="3668582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7"/>
          <p:cNvSpPr/>
          <p:nvPr/>
        </p:nvSpPr>
        <p:spPr>
          <a:xfrm>
            <a:off x="-86650" y="1510746"/>
            <a:ext cx="637761" cy="411135"/>
          </a:xfrm>
          <a:custGeom>
            <a:avLst/>
            <a:gdLst/>
            <a:ahLst/>
            <a:cxnLst/>
            <a:rect l="l" t="t" r="r" b="b"/>
            <a:pathLst>
              <a:path w="38402" h="24756" extrusionOk="0">
                <a:moveTo>
                  <a:pt x="24754" y="1"/>
                </a:moveTo>
                <a:cubicBezTo>
                  <a:pt x="18958" y="1"/>
                  <a:pt x="14258" y="4700"/>
                  <a:pt x="14258" y="10497"/>
                </a:cubicBezTo>
                <a:cubicBezTo>
                  <a:pt x="13099" y="10497"/>
                  <a:pt x="12080" y="11091"/>
                  <a:pt x="11483" y="11990"/>
                </a:cubicBezTo>
                <a:cubicBezTo>
                  <a:pt x="10278" y="11057"/>
                  <a:pt x="8770" y="10497"/>
                  <a:pt x="7130" y="10497"/>
                </a:cubicBezTo>
                <a:cubicBezTo>
                  <a:pt x="3192" y="10497"/>
                  <a:pt x="0" y="13689"/>
                  <a:pt x="0" y="17626"/>
                </a:cubicBezTo>
                <a:cubicBezTo>
                  <a:pt x="0" y="21564"/>
                  <a:pt x="3192" y="24756"/>
                  <a:pt x="7130" y="24756"/>
                </a:cubicBezTo>
                <a:lnTo>
                  <a:pt x="33573" y="24756"/>
                </a:lnTo>
                <a:cubicBezTo>
                  <a:pt x="36239" y="24756"/>
                  <a:pt x="38401" y="22594"/>
                  <a:pt x="38401" y="19927"/>
                </a:cubicBezTo>
                <a:cubicBezTo>
                  <a:pt x="38401" y="17459"/>
                  <a:pt x="36548" y="15427"/>
                  <a:pt x="34158" y="15137"/>
                </a:cubicBezTo>
                <a:cubicBezTo>
                  <a:pt x="34850" y="13737"/>
                  <a:pt x="35250" y="12165"/>
                  <a:pt x="35250" y="10497"/>
                </a:cubicBezTo>
                <a:cubicBezTo>
                  <a:pt x="35250" y="4701"/>
                  <a:pt x="30551" y="1"/>
                  <a:pt x="2475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7"/>
          <p:cNvSpPr/>
          <p:nvPr/>
        </p:nvSpPr>
        <p:spPr>
          <a:xfrm>
            <a:off x="-185002" y="311264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17;p7"/>
          <p:cNvSpPr/>
          <p:nvPr/>
        </p:nvSpPr>
        <p:spPr>
          <a:xfrm>
            <a:off x="2294284" y="4835703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18;p7"/>
          <p:cNvSpPr/>
          <p:nvPr/>
        </p:nvSpPr>
        <p:spPr>
          <a:xfrm>
            <a:off x="8747712" y="186565"/>
            <a:ext cx="592522" cy="493043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p7"/>
          <p:cNvSpPr/>
          <p:nvPr/>
        </p:nvSpPr>
        <p:spPr>
          <a:xfrm rot="-941758">
            <a:off x="8242993" y="4458909"/>
            <a:ext cx="289079" cy="28917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20;p7"/>
          <p:cNvSpPr/>
          <p:nvPr/>
        </p:nvSpPr>
        <p:spPr>
          <a:xfrm rot="-4281277">
            <a:off x="618334" y="4485177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21;p7"/>
          <p:cNvSpPr/>
          <p:nvPr/>
        </p:nvSpPr>
        <p:spPr>
          <a:xfrm rot="-3418433">
            <a:off x="8634996" y="2037282"/>
            <a:ext cx="167857" cy="142183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7"/>
          <p:cNvSpPr/>
          <p:nvPr/>
        </p:nvSpPr>
        <p:spPr>
          <a:xfrm>
            <a:off x="8747700" y="20510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7"/>
          <p:cNvSpPr/>
          <p:nvPr/>
        </p:nvSpPr>
        <p:spPr>
          <a:xfrm rot="-941668">
            <a:off x="8357915" y="44420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 rot="444">
            <a:off x="1630474" y="1539125"/>
            <a:ext cx="46443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subTitle" idx="1"/>
          </p:nvPr>
        </p:nvSpPr>
        <p:spPr>
          <a:xfrm>
            <a:off x="1839000" y="3248413"/>
            <a:ext cx="51057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1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2" name="Google Shape;182;p11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" name="Google Shape;183;p11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4" name="Google Shape;184;p11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5" name="Google Shape;185;p11"/>
          <p:cNvSpPr/>
          <p:nvPr/>
        </p:nvSpPr>
        <p:spPr>
          <a:xfrm rot="-2218025">
            <a:off x="8340534" y="4380157"/>
            <a:ext cx="289079" cy="289170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11"/>
          <p:cNvSpPr/>
          <p:nvPr/>
        </p:nvSpPr>
        <p:spPr>
          <a:xfrm rot="-941668">
            <a:off x="8034490" y="46221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p11"/>
          <p:cNvSpPr/>
          <p:nvPr/>
        </p:nvSpPr>
        <p:spPr>
          <a:xfrm rot="505320">
            <a:off x="8726290" y="277855"/>
            <a:ext cx="159994" cy="160039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" name="Google Shape;188;p11"/>
          <p:cNvSpPr/>
          <p:nvPr/>
        </p:nvSpPr>
        <p:spPr>
          <a:xfrm rot="505306">
            <a:off x="8208253" y="351053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11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Google Shape;190;p11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1" name="Google Shape;191;p11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2" name="Google Shape;192;p11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11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p11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Google Shape;195;p11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11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 txBox="1">
            <a:spLocks noGrp="1"/>
          </p:cNvSpPr>
          <p:nvPr>
            <p:ph type="subTitle" idx="1"/>
          </p:nvPr>
        </p:nvSpPr>
        <p:spPr>
          <a:xfrm rot="288">
            <a:off x="1297150" y="2604500"/>
            <a:ext cx="35796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1297150" y="2001050"/>
            <a:ext cx="3579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53" name="Google Shape;253;p15"/>
          <p:cNvSpPr/>
          <p:nvPr/>
        </p:nvSpPr>
        <p:spPr>
          <a:xfrm>
            <a:off x="8392505" y="1955655"/>
            <a:ext cx="883473" cy="34500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15"/>
          <p:cNvSpPr/>
          <p:nvPr/>
        </p:nvSpPr>
        <p:spPr>
          <a:xfrm rot="-1365066">
            <a:off x="8779533" y="2276817"/>
            <a:ext cx="203328" cy="17220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255;p15"/>
          <p:cNvSpPr/>
          <p:nvPr/>
        </p:nvSpPr>
        <p:spPr>
          <a:xfrm flipH="1">
            <a:off x="4133635" y="6589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6" name="Google Shape;256;p15"/>
          <p:cNvSpPr/>
          <p:nvPr/>
        </p:nvSpPr>
        <p:spPr>
          <a:xfrm>
            <a:off x="-523982" y="3803282"/>
            <a:ext cx="1418569" cy="497090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7" name="Google Shape;257;p15"/>
          <p:cNvSpPr/>
          <p:nvPr/>
        </p:nvSpPr>
        <p:spPr>
          <a:xfrm>
            <a:off x="-7393" y="540010"/>
            <a:ext cx="1948184" cy="525828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5"/>
          <p:cNvSpPr/>
          <p:nvPr/>
        </p:nvSpPr>
        <p:spPr>
          <a:xfrm rot="505305">
            <a:off x="321451" y="118505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15"/>
          <p:cNvSpPr/>
          <p:nvPr/>
        </p:nvSpPr>
        <p:spPr>
          <a:xfrm rot="-2138645">
            <a:off x="697947" y="509167"/>
            <a:ext cx="284875" cy="241269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15"/>
          <p:cNvSpPr/>
          <p:nvPr/>
        </p:nvSpPr>
        <p:spPr>
          <a:xfrm rot="3195493" flipH="1">
            <a:off x="564655" y="4218432"/>
            <a:ext cx="190735" cy="161557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15"/>
          <p:cNvSpPr/>
          <p:nvPr/>
        </p:nvSpPr>
        <p:spPr>
          <a:xfrm rot="505305">
            <a:off x="2290076" y="5002203"/>
            <a:ext cx="165873" cy="165894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15"/>
          <p:cNvSpPr/>
          <p:nvPr/>
        </p:nvSpPr>
        <p:spPr>
          <a:xfrm>
            <a:off x="8643074" y="3773277"/>
            <a:ext cx="837846" cy="378018"/>
          </a:xfrm>
          <a:custGeom>
            <a:avLst/>
            <a:gdLst/>
            <a:ahLst/>
            <a:cxnLst/>
            <a:rect l="l" t="t" r="r" b="b"/>
            <a:pathLst>
              <a:path w="52886" h="23861" extrusionOk="0">
                <a:moveTo>
                  <a:pt x="38513" y="1"/>
                </a:moveTo>
                <a:cubicBezTo>
                  <a:pt x="34875" y="1"/>
                  <a:pt x="31806" y="2424"/>
                  <a:pt x="30825" y="5743"/>
                </a:cubicBezTo>
                <a:cubicBezTo>
                  <a:pt x="30390" y="5415"/>
                  <a:pt x="29849" y="5219"/>
                  <a:pt x="29261" y="5219"/>
                </a:cubicBezTo>
                <a:cubicBezTo>
                  <a:pt x="27821" y="5219"/>
                  <a:pt x="26654" y="6386"/>
                  <a:pt x="26654" y="7826"/>
                </a:cubicBezTo>
                <a:cubicBezTo>
                  <a:pt x="26654" y="7838"/>
                  <a:pt x="26656" y="7851"/>
                  <a:pt x="26656" y="7864"/>
                </a:cubicBezTo>
                <a:cubicBezTo>
                  <a:pt x="26474" y="7881"/>
                  <a:pt x="26298" y="7911"/>
                  <a:pt x="26121" y="7939"/>
                </a:cubicBezTo>
                <a:cubicBezTo>
                  <a:pt x="24571" y="6801"/>
                  <a:pt x="22694" y="6087"/>
                  <a:pt x="20670" y="5982"/>
                </a:cubicBezTo>
                <a:cubicBezTo>
                  <a:pt x="20489" y="5973"/>
                  <a:pt x="20309" y="5968"/>
                  <a:pt x="20130" y="5968"/>
                </a:cubicBezTo>
                <a:cubicBezTo>
                  <a:pt x="15518" y="5968"/>
                  <a:pt x="11625" y="9041"/>
                  <a:pt x="10382" y="13251"/>
                </a:cubicBezTo>
                <a:cubicBezTo>
                  <a:pt x="9828" y="12835"/>
                  <a:pt x="9143" y="12585"/>
                  <a:pt x="8398" y="12585"/>
                </a:cubicBezTo>
                <a:cubicBezTo>
                  <a:pt x="6571" y="12585"/>
                  <a:pt x="5091" y="14065"/>
                  <a:pt x="5091" y="15892"/>
                </a:cubicBezTo>
                <a:cubicBezTo>
                  <a:pt x="5091" y="15908"/>
                  <a:pt x="5093" y="15924"/>
                  <a:pt x="5094" y="15940"/>
                </a:cubicBezTo>
                <a:cubicBezTo>
                  <a:pt x="5050" y="15944"/>
                  <a:pt x="5005" y="15948"/>
                  <a:pt x="4962" y="15953"/>
                </a:cubicBezTo>
                <a:cubicBezTo>
                  <a:pt x="0" y="16481"/>
                  <a:pt x="433" y="23860"/>
                  <a:pt x="5422" y="23860"/>
                </a:cubicBezTo>
                <a:lnTo>
                  <a:pt x="47573" y="23860"/>
                </a:lnTo>
                <a:cubicBezTo>
                  <a:pt x="50507" y="23860"/>
                  <a:pt x="52886" y="21482"/>
                  <a:pt x="52886" y="18548"/>
                </a:cubicBezTo>
                <a:cubicBezTo>
                  <a:pt x="52886" y="15777"/>
                  <a:pt x="50765" y="13505"/>
                  <a:pt x="48059" y="13259"/>
                </a:cubicBezTo>
                <a:cubicBezTo>
                  <a:pt x="48112" y="13069"/>
                  <a:pt x="48142" y="12870"/>
                  <a:pt x="48142" y="12662"/>
                </a:cubicBezTo>
                <a:cubicBezTo>
                  <a:pt x="48142" y="11513"/>
                  <a:pt x="47272" y="10566"/>
                  <a:pt x="46153" y="10445"/>
                </a:cubicBezTo>
                <a:cubicBezTo>
                  <a:pt x="46397" y="9680"/>
                  <a:pt x="46529" y="8864"/>
                  <a:pt x="46529" y="8017"/>
                </a:cubicBezTo>
                <a:cubicBezTo>
                  <a:pt x="46529" y="3590"/>
                  <a:pt x="42940" y="1"/>
                  <a:pt x="3851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15"/>
          <p:cNvSpPr/>
          <p:nvPr/>
        </p:nvSpPr>
        <p:spPr>
          <a:xfrm>
            <a:off x="5354639" y="-89980"/>
            <a:ext cx="814922" cy="356979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15"/>
          <p:cNvSpPr/>
          <p:nvPr/>
        </p:nvSpPr>
        <p:spPr>
          <a:xfrm>
            <a:off x="6020925" y="4260120"/>
            <a:ext cx="1198754" cy="467053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15"/>
          <p:cNvSpPr/>
          <p:nvPr/>
        </p:nvSpPr>
        <p:spPr>
          <a:xfrm>
            <a:off x="3400525" y="4799412"/>
            <a:ext cx="565229" cy="470332"/>
          </a:xfrm>
          <a:custGeom>
            <a:avLst/>
            <a:gdLst/>
            <a:ahLst/>
            <a:cxnLst/>
            <a:rect l="l" t="t" r="r" b="b"/>
            <a:pathLst>
              <a:path w="35678" h="29688" extrusionOk="0">
                <a:moveTo>
                  <a:pt x="15326" y="0"/>
                </a:moveTo>
                <a:cubicBezTo>
                  <a:pt x="8982" y="0"/>
                  <a:pt x="3839" y="5143"/>
                  <a:pt x="3839" y="11487"/>
                </a:cubicBezTo>
                <a:cubicBezTo>
                  <a:pt x="3839" y="12380"/>
                  <a:pt x="3951" y="13245"/>
                  <a:pt x="4144" y="14080"/>
                </a:cubicBezTo>
                <a:cubicBezTo>
                  <a:pt x="1657" y="15568"/>
                  <a:pt x="0" y="18299"/>
                  <a:pt x="50" y="21420"/>
                </a:cubicBezTo>
                <a:cubicBezTo>
                  <a:pt x="123" y="26049"/>
                  <a:pt x="4065" y="29688"/>
                  <a:pt x="8695" y="29688"/>
                </a:cubicBezTo>
                <a:lnTo>
                  <a:pt x="26031" y="29688"/>
                </a:lnTo>
                <a:cubicBezTo>
                  <a:pt x="31359" y="29688"/>
                  <a:pt x="35678" y="25369"/>
                  <a:pt x="35678" y="20040"/>
                </a:cubicBezTo>
                <a:cubicBezTo>
                  <a:pt x="35678" y="16380"/>
                  <a:pt x="33639" y="13195"/>
                  <a:pt x="30635" y="11561"/>
                </a:cubicBezTo>
                <a:cubicBezTo>
                  <a:pt x="30873" y="11033"/>
                  <a:pt x="31010" y="10449"/>
                  <a:pt x="31010" y="9833"/>
                </a:cubicBezTo>
                <a:cubicBezTo>
                  <a:pt x="31010" y="7514"/>
                  <a:pt x="29130" y="5636"/>
                  <a:pt x="26812" y="5636"/>
                </a:cubicBezTo>
                <a:cubicBezTo>
                  <a:pt x="26299" y="5636"/>
                  <a:pt x="25811" y="5731"/>
                  <a:pt x="25357" y="5899"/>
                </a:cubicBezTo>
                <a:cubicBezTo>
                  <a:pt x="23394" y="2382"/>
                  <a:pt x="19640" y="0"/>
                  <a:pt x="15326" y="0"/>
                </a:cubicBezTo>
                <a:close/>
              </a:path>
            </a:pathLst>
          </a:custGeom>
          <a:solidFill>
            <a:srgbClr val="FFFFFF">
              <a:alpha val="65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p15"/>
          <p:cNvSpPr/>
          <p:nvPr/>
        </p:nvSpPr>
        <p:spPr>
          <a:xfrm>
            <a:off x="2777475" y="3701007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-145684" y="698131"/>
            <a:ext cx="1302443" cy="568226"/>
          </a:xfrm>
          <a:custGeom>
            <a:avLst/>
            <a:gdLst/>
            <a:ahLst/>
            <a:cxnLst/>
            <a:rect l="l" t="t" r="r" b="b"/>
            <a:pathLst>
              <a:path w="78425" h="34215" extrusionOk="0">
                <a:moveTo>
                  <a:pt x="18079" y="0"/>
                </a:moveTo>
                <a:cubicBezTo>
                  <a:pt x="17728" y="0"/>
                  <a:pt x="17375" y="11"/>
                  <a:pt x="17020" y="35"/>
                </a:cubicBezTo>
                <a:cubicBezTo>
                  <a:pt x="9168" y="545"/>
                  <a:pt x="2807" y="6928"/>
                  <a:pt x="2317" y="14781"/>
                </a:cubicBezTo>
                <a:cubicBezTo>
                  <a:pt x="2021" y="19552"/>
                  <a:pt x="3844" y="23902"/>
                  <a:pt x="6935" y="26980"/>
                </a:cubicBezTo>
                <a:cubicBezTo>
                  <a:pt x="6413" y="26915"/>
                  <a:pt x="5883" y="26875"/>
                  <a:pt x="5343" y="26875"/>
                </a:cubicBezTo>
                <a:cubicBezTo>
                  <a:pt x="5130" y="26875"/>
                  <a:pt x="4919" y="26879"/>
                  <a:pt x="4708" y="26890"/>
                </a:cubicBezTo>
                <a:cubicBezTo>
                  <a:pt x="1" y="27121"/>
                  <a:pt x="264" y="34215"/>
                  <a:pt x="4978" y="34215"/>
                </a:cubicBezTo>
                <a:lnTo>
                  <a:pt x="70155" y="34215"/>
                </a:lnTo>
                <a:cubicBezTo>
                  <a:pt x="77821" y="34215"/>
                  <a:pt x="78425" y="22865"/>
                  <a:pt x="70795" y="22121"/>
                </a:cubicBezTo>
                <a:cubicBezTo>
                  <a:pt x="70719" y="22113"/>
                  <a:pt x="70641" y="22107"/>
                  <a:pt x="70565" y="22100"/>
                </a:cubicBezTo>
                <a:cubicBezTo>
                  <a:pt x="70573" y="21915"/>
                  <a:pt x="70579" y="21730"/>
                  <a:pt x="70579" y="21543"/>
                </a:cubicBezTo>
                <a:cubicBezTo>
                  <a:pt x="70579" y="14524"/>
                  <a:pt x="64889" y="8833"/>
                  <a:pt x="57870" y="8833"/>
                </a:cubicBezTo>
                <a:cubicBezTo>
                  <a:pt x="52490" y="8833"/>
                  <a:pt x="47894" y="12178"/>
                  <a:pt x="46039" y="16900"/>
                </a:cubicBezTo>
                <a:cubicBezTo>
                  <a:pt x="44580" y="15166"/>
                  <a:pt x="42397" y="14060"/>
                  <a:pt x="39953" y="14060"/>
                </a:cubicBezTo>
                <a:cubicBezTo>
                  <a:pt x="37486" y="14060"/>
                  <a:pt x="35281" y="15185"/>
                  <a:pt x="33822" y="16947"/>
                </a:cubicBezTo>
                <a:cubicBezTo>
                  <a:pt x="33850" y="16565"/>
                  <a:pt x="33869" y="16181"/>
                  <a:pt x="33869" y="15791"/>
                </a:cubicBezTo>
                <a:cubicBezTo>
                  <a:pt x="33869" y="7070"/>
                  <a:pt x="26800" y="0"/>
                  <a:pt x="18079" y="0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22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369" name="Google Shape;369;p22"/>
          <p:cNvSpPr txBox="1">
            <a:spLocks noGrp="1"/>
          </p:cNvSpPr>
          <p:nvPr>
            <p:ph type="title" idx="2"/>
          </p:nvPr>
        </p:nvSpPr>
        <p:spPr>
          <a:xfrm>
            <a:off x="10407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0" name="Google Shape;370;p22"/>
          <p:cNvSpPr txBox="1">
            <a:spLocks noGrp="1"/>
          </p:cNvSpPr>
          <p:nvPr>
            <p:ph type="subTitle" idx="1"/>
          </p:nvPr>
        </p:nvSpPr>
        <p:spPr>
          <a:xfrm>
            <a:off x="793388" y="3295998"/>
            <a:ext cx="22047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22"/>
          <p:cNvSpPr txBox="1">
            <a:spLocks noGrp="1"/>
          </p:cNvSpPr>
          <p:nvPr>
            <p:ph type="title" idx="3"/>
          </p:nvPr>
        </p:nvSpPr>
        <p:spPr>
          <a:xfrm>
            <a:off x="3717000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2" name="Google Shape;372;p22"/>
          <p:cNvSpPr txBox="1">
            <a:spLocks noGrp="1"/>
          </p:cNvSpPr>
          <p:nvPr>
            <p:ph type="subTitle" idx="4"/>
          </p:nvPr>
        </p:nvSpPr>
        <p:spPr>
          <a:xfrm>
            <a:off x="3470100" y="3295975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22"/>
          <p:cNvSpPr txBox="1">
            <a:spLocks noGrp="1"/>
          </p:cNvSpPr>
          <p:nvPr>
            <p:ph type="title" idx="5"/>
          </p:nvPr>
        </p:nvSpPr>
        <p:spPr>
          <a:xfrm>
            <a:off x="6393238" y="2710975"/>
            <a:ext cx="1710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4" name="Google Shape;374;p22"/>
          <p:cNvSpPr txBox="1">
            <a:spLocks noGrp="1"/>
          </p:cNvSpPr>
          <p:nvPr>
            <p:ph type="subTitle" idx="6"/>
          </p:nvPr>
        </p:nvSpPr>
        <p:spPr>
          <a:xfrm>
            <a:off x="6146338" y="3295993"/>
            <a:ext cx="2203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5" name="Google Shape;375;p22"/>
          <p:cNvSpPr/>
          <p:nvPr/>
        </p:nvSpPr>
        <p:spPr>
          <a:xfrm>
            <a:off x="8853100" y="3431698"/>
            <a:ext cx="607253" cy="432609"/>
          </a:xfrm>
          <a:custGeom>
            <a:avLst/>
            <a:gdLst/>
            <a:ahLst/>
            <a:cxnLst/>
            <a:rect l="l" t="t" r="r" b="b"/>
            <a:pathLst>
              <a:path w="36565" h="26049" extrusionOk="0">
                <a:moveTo>
                  <a:pt x="15691" y="1"/>
                </a:moveTo>
                <a:cubicBezTo>
                  <a:pt x="10857" y="1"/>
                  <a:pt x="6940" y="3919"/>
                  <a:pt x="6940" y="8753"/>
                </a:cubicBezTo>
                <a:cubicBezTo>
                  <a:pt x="6940" y="9677"/>
                  <a:pt x="7084" y="10568"/>
                  <a:pt x="7349" y="11405"/>
                </a:cubicBezTo>
                <a:cubicBezTo>
                  <a:pt x="6129" y="11535"/>
                  <a:pt x="5178" y="12568"/>
                  <a:pt x="5178" y="13824"/>
                </a:cubicBezTo>
                <a:cubicBezTo>
                  <a:pt x="5178" y="14050"/>
                  <a:pt x="5212" y="14267"/>
                  <a:pt x="5269" y="14476"/>
                </a:cubicBezTo>
                <a:cubicBezTo>
                  <a:pt x="2315" y="14744"/>
                  <a:pt x="0" y="17225"/>
                  <a:pt x="0" y="20249"/>
                </a:cubicBezTo>
                <a:cubicBezTo>
                  <a:pt x="0" y="23452"/>
                  <a:pt x="2596" y="26048"/>
                  <a:pt x="5800" y="26048"/>
                </a:cubicBezTo>
                <a:lnTo>
                  <a:pt x="27812" y="26048"/>
                </a:lnTo>
                <a:cubicBezTo>
                  <a:pt x="32646" y="26048"/>
                  <a:pt x="36564" y="22131"/>
                  <a:pt x="36564" y="17297"/>
                </a:cubicBezTo>
                <a:cubicBezTo>
                  <a:pt x="36563" y="12741"/>
                  <a:pt x="33082" y="8999"/>
                  <a:pt x="28634" y="8585"/>
                </a:cubicBezTo>
                <a:cubicBezTo>
                  <a:pt x="28635" y="8571"/>
                  <a:pt x="28636" y="8558"/>
                  <a:pt x="28636" y="8544"/>
                </a:cubicBezTo>
                <a:cubicBezTo>
                  <a:pt x="28636" y="6971"/>
                  <a:pt x="27363" y="5697"/>
                  <a:pt x="25790" y="5697"/>
                </a:cubicBezTo>
                <a:cubicBezTo>
                  <a:pt x="25149" y="5697"/>
                  <a:pt x="24559" y="5912"/>
                  <a:pt x="24083" y="6270"/>
                </a:cubicBezTo>
                <a:cubicBezTo>
                  <a:pt x="23012" y="2646"/>
                  <a:pt x="19661" y="1"/>
                  <a:pt x="15691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22"/>
          <p:cNvSpPr/>
          <p:nvPr/>
        </p:nvSpPr>
        <p:spPr>
          <a:xfrm>
            <a:off x="925419" y="1370860"/>
            <a:ext cx="854273" cy="374217"/>
          </a:xfrm>
          <a:custGeom>
            <a:avLst/>
            <a:gdLst/>
            <a:ahLst/>
            <a:cxnLst/>
            <a:rect l="l" t="t" r="r" b="b"/>
            <a:pathLst>
              <a:path w="51439" h="22533" extrusionOk="0">
                <a:moveTo>
                  <a:pt x="25363" y="1"/>
                </a:moveTo>
                <a:cubicBezTo>
                  <a:pt x="19552" y="1"/>
                  <a:pt x="14645" y="3862"/>
                  <a:pt x="13079" y="9165"/>
                </a:cubicBezTo>
                <a:cubicBezTo>
                  <a:pt x="12382" y="8642"/>
                  <a:pt x="11519" y="8326"/>
                  <a:pt x="10580" y="8326"/>
                </a:cubicBezTo>
                <a:cubicBezTo>
                  <a:pt x="8279" y="8326"/>
                  <a:pt x="6414" y="10192"/>
                  <a:pt x="6414" y="12492"/>
                </a:cubicBezTo>
                <a:cubicBezTo>
                  <a:pt x="6414" y="12512"/>
                  <a:pt x="6418" y="12533"/>
                  <a:pt x="6418" y="12553"/>
                </a:cubicBezTo>
                <a:cubicBezTo>
                  <a:pt x="6362" y="12558"/>
                  <a:pt x="6306" y="12564"/>
                  <a:pt x="6251" y="12570"/>
                </a:cubicBezTo>
                <a:cubicBezTo>
                  <a:pt x="0" y="13236"/>
                  <a:pt x="545" y="22532"/>
                  <a:pt x="6831" y="22532"/>
                </a:cubicBezTo>
                <a:lnTo>
                  <a:pt x="44606" y="22532"/>
                </a:lnTo>
                <a:cubicBezTo>
                  <a:pt x="50893" y="22532"/>
                  <a:pt x="51439" y="13236"/>
                  <a:pt x="45187" y="12570"/>
                </a:cubicBezTo>
                <a:cubicBezTo>
                  <a:pt x="45132" y="12564"/>
                  <a:pt x="45077" y="12559"/>
                  <a:pt x="45020" y="12553"/>
                </a:cubicBezTo>
                <a:cubicBezTo>
                  <a:pt x="45020" y="12533"/>
                  <a:pt x="45024" y="12512"/>
                  <a:pt x="45024" y="12492"/>
                </a:cubicBezTo>
                <a:cubicBezTo>
                  <a:pt x="45024" y="10192"/>
                  <a:pt x="43159" y="8326"/>
                  <a:pt x="40859" y="8326"/>
                </a:cubicBezTo>
                <a:cubicBezTo>
                  <a:pt x="39919" y="8326"/>
                  <a:pt x="39056" y="8642"/>
                  <a:pt x="38359" y="9165"/>
                </a:cubicBezTo>
                <a:cubicBezTo>
                  <a:pt x="36793" y="3862"/>
                  <a:pt x="31886" y="1"/>
                  <a:pt x="26074" y="1"/>
                </a:cubicBezTo>
                <a:cubicBezTo>
                  <a:pt x="25956" y="1"/>
                  <a:pt x="25837" y="2"/>
                  <a:pt x="25718" y="5"/>
                </a:cubicBezTo>
                <a:cubicBezTo>
                  <a:pt x="25599" y="2"/>
                  <a:pt x="25481" y="1"/>
                  <a:pt x="2536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22"/>
          <p:cNvSpPr/>
          <p:nvPr/>
        </p:nvSpPr>
        <p:spPr>
          <a:xfrm>
            <a:off x="265089" y="4230186"/>
            <a:ext cx="2042257" cy="551220"/>
          </a:xfrm>
          <a:custGeom>
            <a:avLst/>
            <a:gdLst/>
            <a:ahLst/>
            <a:cxnLst/>
            <a:rect l="l" t="t" r="r" b="b"/>
            <a:pathLst>
              <a:path w="122972" h="33191" extrusionOk="0">
                <a:moveTo>
                  <a:pt x="19994" y="1"/>
                </a:moveTo>
                <a:cubicBezTo>
                  <a:pt x="13835" y="1"/>
                  <a:pt x="8843" y="4994"/>
                  <a:pt x="8843" y="11152"/>
                </a:cubicBezTo>
                <a:cubicBezTo>
                  <a:pt x="8843" y="12331"/>
                  <a:pt x="9027" y="13465"/>
                  <a:pt x="9365" y="14531"/>
                </a:cubicBezTo>
                <a:cubicBezTo>
                  <a:pt x="7811" y="14699"/>
                  <a:pt x="6599" y="16014"/>
                  <a:pt x="6599" y="17613"/>
                </a:cubicBezTo>
                <a:cubicBezTo>
                  <a:pt x="6599" y="17901"/>
                  <a:pt x="6642" y="18179"/>
                  <a:pt x="6715" y="18444"/>
                </a:cubicBezTo>
                <a:cubicBezTo>
                  <a:pt x="2951" y="18786"/>
                  <a:pt x="2" y="21947"/>
                  <a:pt x="0" y="25801"/>
                </a:cubicBezTo>
                <a:cubicBezTo>
                  <a:pt x="0" y="29882"/>
                  <a:pt x="3309" y="33190"/>
                  <a:pt x="7391" y="33190"/>
                </a:cubicBezTo>
                <a:lnTo>
                  <a:pt x="118561" y="33190"/>
                </a:lnTo>
                <a:cubicBezTo>
                  <a:pt x="120997" y="33190"/>
                  <a:pt x="122972" y="31215"/>
                  <a:pt x="122972" y="28779"/>
                </a:cubicBezTo>
                <a:cubicBezTo>
                  <a:pt x="122972" y="26343"/>
                  <a:pt x="120997" y="24369"/>
                  <a:pt x="118561" y="24369"/>
                </a:cubicBezTo>
                <a:lnTo>
                  <a:pt x="117486" y="24369"/>
                </a:lnTo>
                <a:cubicBezTo>
                  <a:pt x="117067" y="24369"/>
                  <a:pt x="116662" y="24431"/>
                  <a:pt x="116278" y="24540"/>
                </a:cubicBezTo>
                <a:cubicBezTo>
                  <a:pt x="115868" y="20603"/>
                  <a:pt x="112539" y="17533"/>
                  <a:pt x="108493" y="17533"/>
                </a:cubicBezTo>
                <a:cubicBezTo>
                  <a:pt x="106308" y="17533"/>
                  <a:pt x="104332" y="18429"/>
                  <a:pt x="102913" y="19872"/>
                </a:cubicBezTo>
                <a:cubicBezTo>
                  <a:pt x="102438" y="19724"/>
                  <a:pt x="101934" y="19645"/>
                  <a:pt x="101411" y="19645"/>
                </a:cubicBezTo>
                <a:cubicBezTo>
                  <a:pt x="99760" y="19645"/>
                  <a:pt x="98299" y="20442"/>
                  <a:pt x="97378" y="21668"/>
                </a:cubicBezTo>
                <a:cubicBezTo>
                  <a:pt x="96427" y="20922"/>
                  <a:pt x="95264" y="20435"/>
                  <a:pt x="93992" y="20319"/>
                </a:cubicBezTo>
                <a:cubicBezTo>
                  <a:pt x="94055" y="20088"/>
                  <a:pt x="94093" y="19846"/>
                  <a:pt x="94093" y="19594"/>
                </a:cubicBezTo>
                <a:cubicBezTo>
                  <a:pt x="94093" y="18197"/>
                  <a:pt x="93036" y="17050"/>
                  <a:pt x="91679" y="16903"/>
                </a:cubicBezTo>
                <a:cubicBezTo>
                  <a:pt x="92036" y="15777"/>
                  <a:pt x="92196" y="14564"/>
                  <a:pt x="92113" y="13301"/>
                </a:cubicBezTo>
                <a:cubicBezTo>
                  <a:pt x="91793" y="8424"/>
                  <a:pt x="87800" y="4486"/>
                  <a:pt x="82918" y="4234"/>
                </a:cubicBezTo>
                <a:cubicBezTo>
                  <a:pt x="82745" y="4225"/>
                  <a:pt x="82573" y="4220"/>
                  <a:pt x="82401" y="4220"/>
                </a:cubicBezTo>
                <a:cubicBezTo>
                  <a:pt x="77985" y="4220"/>
                  <a:pt x="74258" y="7163"/>
                  <a:pt x="73067" y="11193"/>
                </a:cubicBezTo>
                <a:cubicBezTo>
                  <a:pt x="72538" y="10795"/>
                  <a:pt x="71882" y="10556"/>
                  <a:pt x="71169" y="10556"/>
                </a:cubicBezTo>
                <a:cubicBezTo>
                  <a:pt x="69420" y="10556"/>
                  <a:pt x="68003" y="11973"/>
                  <a:pt x="68003" y="13722"/>
                </a:cubicBezTo>
                <a:cubicBezTo>
                  <a:pt x="68003" y="13736"/>
                  <a:pt x="68005" y="13752"/>
                  <a:pt x="68005" y="13767"/>
                </a:cubicBezTo>
                <a:cubicBezTo>
                  <a:pt x="67785" y="13788"/>
                  <a:pt x="67570" y="13825"/>
                  <a:pt x="67354" y="13860"/>
                </a:cubicBezTo>
                <a:cubicBezTo>
                  <a:pt x="65474" y="12477"/>
                  <a:pt x="63195" y="11612"/>
                  <a:pt x="60736" y="11484"/>
                </a:cubicBezTo>
                <a:cubicBezTo>
                  <a:pt x="60519" y="11473"/>
                  <a:pt x="60303" y="11467"/>
                  <a:pt x="60088" y="11467"/>
                </a:cubicBezTo>
                <a:cubicBezTo>
                  <a:pt x="58456" y="11467"/>
                  <a:pt x="56900" y="11787"/>
                  <a:pt x="55475" y="12361"/>
                </a:cubicBezTo>
                <a:cubicBezTo>
                  <a:pt x="52923" y="9853"/>
                  <a:pt x="49426" y="8303"/>
                  <a:pt x="45566" y="8303"/>
                </a:cubicBezTo>
                <a:cubicBezTo>
                  <a:pt x="45316" y="8303"/>
                  <a:pt x="45066" y="8310"/>
                  <a:pt x="44813" y="8323"/>
                </a:cubicBezTo>
                <a:cubicBezTo>
                  <a:pt x="41997" y="8468"/>
                  <a:pt x="39387" y="9460"/>
                  <a:pt x="37231" y="11045"/>
                </a:cubicBezTo>
                <a:cubicBezTo>
                  <a:pt x="36985" y="11004"/>
                  <a:pt x="36739" y="10963"/>
                  <a:pt x="36487" y="10938"/>
                </a:cubicBezTo>
                <a:cubicBezTo>
                  <a:pt x="36487" y="10921"/>
                  <a:pt x="36489" y="10903"/>
                  <a:pt x="36489" y="10885"/>
                </a:cubicBezTo>
                <a:cubicBezTo>
                  <a:pt x="36489" y="8883"/>
                  <a:pt x="34866" y="7259"/>
                  <a:pt x="32863" y="7259"/>
                </a:cubicBezTo>
                <a:cubicBezTo>
                  <a:pt x="32045" y="7259"/>
                  <a:pt x="31293" y="7533"/>
                  <a:pt x="30687" y="7989"/>
                </a:cubicBezTo>
                <a:cubicBezTo>
                  <a:pt x="29324" y="3371"/>
                  <a:pt x="25054" y="1"/>
                  <a:pt x="1999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22"/>
          <p:cNvSpPr/>
          <p:nvPr/>
        </p:nvSpPr>
        <p:spPr>
          <a:xfrm>
            <a:off x="7596448" y="1506392"/>
            <a:ext cx="1256640" cy="489606"/>
          </a:xfrm>
          <a:custGeom>
            <a:avLst/>
            <a:gdLst/>
            <a:ahLst/>
            <a:cxnLst/>
            <a:rect l="l" t="t" r="r" b="b"/>
            <a:pathLst>
              <a:path w="75667" h="29481" extrusionOk="0">
                <a:moveTo>
                  <a:pt x="41734" y="1"/>
                </a:moveTo>
                <a:cubicBezTo>
                  <a:pt x="35124" y="1"/>
                  <a:pt x="29629" y="4758"/>
                  <a:pt x="28475" y="11035"/>
                </a:cubicBezTo>
                <a:cubicBezTo>
                  <a:pt x="28087" y="9925"/>
                  <a:pt x="27033" y="9129"/>
                  <a:pt x="25792" y="9129"/>
                </a:cubicBezTo>
                <a:cubicBezTo>
                  <a:pt x="25150" y="9129"/>
                  <a:pt x="24560" y="9343"/>
                  <a:pt x="24083" y="9701"/>
                </a:cubicBezTo>
                <a:cubicBezTo>
                  <a:pt x="23014" y="6078"/>
                  <a:pt x="19663" y="3432"/>
                  <a:pt x="15691" y="3432"/>
                </a:cubicBezTo>
                <a:cubicBezTo>
                  <a:pt x="10859" y="3432"/>
                  <a:pt x="6940" y="7350"/>
                  <a:pt x="6940" y="12184"/>
                </a:cubicBezTo>
                <a:cubicBezTo>
                  <a:pt x="6940" y="13108"/>
                  <a:pt x="7085" y="13999"/>
                  <a:pt x="7350" y="14836"/>
                </a:cubicBezTo>
                <a:cubicBezTo>
                  <a:pt x="6130" y="14967"/>
                  <a:pt x="5180" y="15999"/>
                  <a:pt x="5180" y="17255"/>
                </a:cubicBezTo>
                <a:cubicBezTo>
                  <a:pt x="5180" y="17481"/>
                  <a:pt x="5213" y="17699"/>
                  <a:pt x="5271" y="17907"/>
                </a:cubicBezTo>
                <a:cubicBezTo>
                  <a:pt x="2317" y="18175"/>
                  <a:pt x="1" y="20656"/>
                  <a:pt x="1" y="23680"/>
                </a:cubicBezTo>
                <a:cubicBezTo>
                  <a:pt x="1" y="26883"/>
                  <a:pt x="2598" y="29480"/>
                  <a:pt x="5801" y="29480"/>
                </a:cubicBezTo>
                <a:lnTo>
                  <a:pt x="70898" y="29480"/>
                </a:lnTo>
                <a:cubicBezTo>
                  <a:pt x="75286" y="29479"/>
                  <a:pt x="75667" y="22989"/>
                  <a:pt x="71303" y="22524"/>
                </a:cubicBezTo>
                <a:cubicBezTo>
                  <a:pt x="71264" y="22519"/>
                  <a:pt x="71225" y="22516"/>
                  <a:pt x="71186" y="22512"/>
                </a:cubicBezTo>
                <a:cubicBezTo>
                  <a:pt x="71187" y="22498"/>
                  <a:pt x="71189" y="22484"/>
                  <a:pt x="71189" y="22469"/>
                </a:cubicBezTo>
                <a:cubicBezTo>
                  <a:pt x="71189" y="20864"/>
                  <a:pt x="69886" y="19562"/>
                  <a:pt x="68280" y="19562"/>
                </a:cubicBezTo>
                <a:cubicBezTo>
                  <a:pt x="67625" y="19562"/>
                  <a:pt x="67022" y="19781"/>
                  <a:pt x="66536" y="20147"/>
                </a:cubicBezTo>
                <a:cubicBezTo>
                  <a:pt x="65442" y="16445"/>
                  <a:pt x="62017" y="13741"/>
                  <a:pt x="57961" y="13741"/>
                </a:cubicBezTo>
                <a:cubicBezTo>
                  <a:pt x="57803" y="13741"/>
                  <a:pt x="57645" y="13745"/>
                  <a:pt x="57485" y="13753"/>
                </a:cubicBezTo>
                <a:cubicBezTo>
                  <a:pt x="56692" y="13795"/>
                  <a:pt x="55928" y="13947"/>
                  <a:pt x="55201" y="14186"/>
                </a:cubicBezTo>
                <a:cubicBezTo>
                  <a:pt x="55213" y="13954"/>
                  <a:pt x="55219" y="13721"/>
                  <a:pt x="55219" y="13486"/>
                </a:cubicBezTo>
                <a:cubicBezTo>
                  <a:pt x="55219" y="6038"/>
                  <a:pt x="49181" y="1"/>
                  <a:pt x="41734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22"/>
          <p:cNvSpPr/>
          <p:nvPr/>
        </p:nvSpPr>
        <p:spPr>
          <a:xfrm>
            <a:off x="2385250" y="4874245"/>
            <a:ext cx="926134" cy="361662"/>
          </a:xfrm>
          <a:custGeom>
            <a:avLst/>
            <a:gdLst/>
            <a:ahLst/>
            <a:cxnLst/>
            <a:rect l="l" t="t" r="r" b="b"/>
            <a:pathLst>
              <a:path w="55766" h="21777" extrusionOk="0">
                <a:moveTo>
                  <a:pt x="21776" y="1"/>
                </a:moveTo>
                <a:cubicBezTo>
                  <a:pt x="16677" y="1"/>
                  <a:pt x="12544" y="4135"/>
                  <a:pt x="12544" y="9234"/>
                </a:cubicBezTo>
                <a:cubicBezTo>
                  <a:pt x="11523" y="9234"/>
                  <a:pt x="10627" y="9756"/>
                  <a:pt x="10101" y="10547"/>
                </a:cubicBezTo>
                <a:cubicBezTo>
                  <a:pt x="9042" y="9727"/>
                  <a:pt x="7715" y="9234"/>
                  <a:pt x="6272" y="9234"/>
                </a:cubicBezTo>
                <a:cubicBezTo>
                  <a:pt x="2808" y="9234"/>
                  <a:pt x="1" y="12042"/>
                  <a:pt x="1" y="15504"/>
                </a:cubicBezTo>
                <a:cubicBezTo>
                  <a:pt x="1" y="18968"/>
                  <a:pt x="2808" y="21776"/>
                  <a:pt x="6272" y="21776"/>
                </a:cubicBezTo>
                <a:lnTo>
                  <a:pt x="52406" y="21776"/>
                </a:lnTo>
                <a:cubicBezTo>
                  <a:pt x="54262" y="21776"/>
                  <a:pt x="55766" y="20272"/>
                  <a:pt x="55766" y="18417"/>
                </a:cubicBezTo>
                <a:cubicBezTo>
                  <a:pt x="55766" y="16699"/>
                  <a:pt x="54477" y="15286"/>
                  <a:pt x="52814" y="15084"/>
                </a:cubicBezTo>
                <a:cubicBezTo>
                  <a:pt x="53296" y="14109"/>
                  <a:pt x="53573" y="13016"/>
                  <a:pt x="53573" y="11856"/>
                </a:cubicBezTo>
                <a:cubicBezTo>
                  <a:pt x="53573" y="7823"/>
                  <a:pt x="50303" y="4553"/>
                  <a:pt x="46270" y="4553"/>
                </a:cubicBezTo>
                <a:cubicBezTo>
                  <a:pt x="43181" y="4553"/>
                  <a:pt x="40547" y="6474"/>
                  <a:pt x="39480" y="9184"/>
                </a:cubicBezTo>
                <a:cubicBezTo>
                  <a:pt x="38052" y="7968"/>
                  <a:pt x="36207" y="7230"/>
                  <a:pt x="34185" y="7230"/>
                </a:cubicBezTo>
                <a:cubicBezTo>
                  <a:pt x="33018" y="7230"/>
                  <a:pt x="31909" y="7480"/>
                  <a:pt x="30905" y="7921"/>
                </a:cubicBezTo>
                <a:cubicBezTo>
                  <a:pt x="30266" y="3446"/>
                  <a:pt x="26428" y="1"/>
                  <a:pt x="21776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22"/>
          <p:cNvSpPr/>
          <p:nvPr/>
        </p:nvSpPr>
        <p:spPr>
          <a:xfrm>
            <a:off x="5480725" y="-245468"/>
            <a:ext cx="1487069" cy="521094"/>
          </a:xfrm>
          <a:custGeom>
            <a:avLst/>
            <a:gdLst/>
            <a:ahLst/>
            <a:cxnLst/>
            <a:rect l="l" t="t" r="r" b="b"/>
            <a:pathLst>
              <a:path w="89542" h="31377" extrusionOk="0">
                <a:moveTo>
                  <a:pt x="43940" y="1"/>
                </a:moveTo>
                <a:cubicBezTo>
                  <a:pt x="43754" y="1"/>
                  <a:pt x="43567" y="6"/>
                  <a:pt x="43379" y="15"/>
                </a:cubicBezTo>
                <a:cubicBezTo>
                  <a:pt x="38092" y="289"/>
                  <a:pt x="33768" y="4553"/>
                  <a:pt x="33421" y="9836"/>
                </a:cubicBezTo>
                <a:cubicBezTo>
                  <a:pt x="33331" y="11202"/>
                  <a:pt x="33505" y="12517"/>
                  <a:pt x="33891" y="13736"/>
                </a:cubicBezTo>
                <a:cubicBezTo>
                  <a:pt x="32422" y="13894"/>
                  <a:pt x="31277" y="15139"/>
                  <a:pt x="31277" y="16650"/>
                </a:cubicBezTo>
                <a:cubicBezTo>
                  <a:pt x="31277" y="16923"/>
                  <a:pt x="31317" y="17186"/>
                  <a:pt x="31386" y="17436"/>
                </a:cubicBezTo>
                <a:cubicBezTo>
                  <a:pt x="30008" y="17561"/>
                  <a:pt x="28749" y="18090"/>
                  <a:pt x="27719" y="18897"/>
                </a:cubicBezTo>
                <a:cubicBezTo>
                  <a:pt x="26723" y="17570"/>
                  <a:pt x="25139" y="16706"/>
                  <a:pt x="23351" y="16706"/>
                </a:cubicBezTo>
                <a:cubicBezTo>
                  <a:pt x="22785" y="16706"/>
                  <a:pt x="22238" y="16792"/>
                  <a:pt x="21724" y="16953"/>
                </a:cubicBezTo>
                <a:cubicBezTo>
                  <a:pt x="20187" y="15388"/>
                  <a:pt x="18048" y="14419"/>
                  <a:pt x="15681" y="14419"/>
                </a:cubicBezTo>
                <a:cubicBezTo>
                  <a:pt x="11299" y="14419"/>
                  <a:pt x="7694" y="17744"/>
                  <a:pt x="7250" y="22008"/>
                </a:cubicBezTo>
                <a:cubicBezTo>
                  <a:pt x="6833" y="21889"/>
                  <a:pt x="6396" y="21822"/>
                  <a:pt x="5941" y="21822"/>
                </a:cubicBezTo>
                <a:lnTo>
                  <a:pt x="4778" y="21822"/>
                </a:lnTo>
                <a:cubicBezTo>
                  <a:pt x="2139" y="21822"/>
                  <a:pt x="0" y="23961"/>
                  <a:pt x="0" y="26600"/>
                </a:cubicBezTo>
                <a:cubicBezTo>
                  <a:pt x="0" y="29238"/>
                  <a:pt x="2139" y="31376"/>
                  <a:pt x="4778" y="31376"/>
                </a:cubicBezTo>
                <a:lnTo>
                  <a:pt x="87241" y="31376"/>
                </a:lnTo>
                <a:cubicBezTo>
                  <a:pt x="88511" y="31376"/>
                  <a:pt x="89541" y="30346"/>
                  <a:pt x="89541" y="29076"/>
                </a:cubicBezTo>
                <a:lnTo>
                  <a:pt x="89541" y="29033"/>
                </a:lnTo>
                <a:cubicBezTo>
                  <a:pt x="89541" y="27763"/>
                  <a:pt x="88511" y="26733"/>
                  <a:pt x="87241" y="26733"/>
                </a:cubicBezTo>
                <a:cubicBezTo>
                  <a:pt x="88432" y="25161"/>
                  <a:pt x="89077" y="23151"/>
                  <a:pt x="88881" y="20986"/>
                </a:cubicBezTo>
                <a:cubicBezTo>
                  <a:pt x="88513" y="16926"/>
                  <a:pt x="85287" y="13789"/>
                  <a:pt x="81220" y="13524"/>
                </a:cubicBezTo>
                <a:cubicBezTo>
                  <a:pt x="81036" y="13512"/>
                  <a:pt x="80853" y="13506"/>
                  <a:pt x="80671" y="13506"/>
                </a:cubicBezTo>
                <a:cubicBezTo>
                  <a:pt x="79099" y="13506"/>
                  <a:pt x="77631" y="13948"/>
                  <a:pt x="76380" y="14711"/>
                </a:cubicBezTo>
                <a:cubicBezTo>
                  <a:pt x="75656" y="9839"/>
                  <a:pt x="71468" y="6098"/>
                  <a:pt x="66395" y="6098"/>
                </a:cubicBezTo>
                <a:cubicBezTo>
                  <a:pt x="63623" y="6098"/>
                  <a:pt x="61114" y="7215"/>
                  <a:pt x="59288" y="9021"/>
                </a:cubicBezTo>
                <a:cubicBezTo>
                  <a:pt x="58783" y="7757"/>
                  <a:pt x="57549" y="6862"/>
                  <a:pt x="56105" y="6862"/>
                </a:cubicBezTo>
                <a:cubicBezTo>
                  <a:pt x="55332" y="6862"/>
                  <a:pt x="54622" y="7121"/>
                  <a:pt x="54048" y="7553"/>
                </a:cubicBezTo>
                <a:cubicBezTo>
                  <a:pt x="52759" y="3187"/>
                  <a:pt x="48723" y="1"/>
                  <a:pt x="43940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22"/>
          <p:cNvSpPr/>
          <p:nvPr/>
        </p:nvSpPr>
        <p:spPr>
          <a:xfrm>
            <a:off x="6266759" y="4867878"/>
            <a:ext cx="762434" cy="436279"/>
          </a:xfrm>
          <a:custGeom>
            <a:avLst/>
            <a:gdLst/>
            <a:ahLst/>
            <a:cxnLst/>
            <a:rect l="l" t="t" r="r" b="b"/>
            <a:pathLst>
              <a:path w="45909" h="26270" extrusionOk="0">
                <a:moveTo>
                  <a:pt x="30083" y="1"/>
                </a:moveTo>
                <a:cubicBezTo>
                  <a:pt x="26157" y="1"/>
                  <a:pt x="22838" y="2567"/>
                  <a:pt x="21692" y="6112"/>
                </a:cubicBezTo>
                <a:cubicBezTo>
                  <a:pt x="21001" y="5544"/>
                  <a:pt x="20115" y="5202"/>
                  <a:pt x="19151" y="5202"/>
                </a:cubicBezTo>
                <a:cubicBezTo>
                  <a:pt x="17284" y="5202"/>
                  <a:pt x="15721" y="6481"/>
                  <a:pt x="15276" y="8209"/>
                </a:cubicBezTo>
                <a:cubicBezTo>
                  <a:pt x="13720" y="7176"/>
                  <a:pt x="11860" y="6567"/>
                  <a:pt x="9852" y="6567"/>
                </a:cubicBezTo>
                <a:cubicBezTo>
                  <a:pt x="4411" y="6567"/>
                  <a:pt x="1" y="10979"/>
                  <a:pt x="1" y="16419"/>
                </a:cubicBezTo>
                <a:cubicBezTo>
                  <a:pt x="1" y="21860"/>
                  <a:pt x="4411" y="26270"/>
                  <a:pt x="9852" y="26270"/>
                </a:cubicBezTo>
                <a:lnTo>
                  <a:pt x="40058" y="26270"/>
                </a:lnTo>
                <a:cubicBezTo>
                  <a:pt x="43289" y="26270"/>
                  <a:pt x="45907" y="23651"/>
                  <a:pt x="45907" y="20421"/>
                </a:cubicBezTo>
                <a:cubicBezTo>
                  <a:pt x="45908" y="17371"/>
                  <a:pt x="43573" y="14869"/>
                  <a:pt x="40594" y="14599"/>
                </a:cubicBezTo>
                <a:cubicBezTo>
                  <a:pt x="40652" y="14388"/>
                  <a:pt x="40685" y="14168"/>
                  <a:pt x="40685" y="13940"/>
                </a:cubicBezTo>
                <a:cubicBezTo>
                  <a:pt x="40685" y="12674"/>
                  <a:pt x="39727" y="11634"/>
                  <a:pt x="38496" y="11501"/>
                </a:cubicBezTo>
                <a:cubicBezTo>
                  <a:pt x="38764" y="10657"/>
                  <a:pt x="38909" y="9759"/>
                  <a:pt x="38909" y="8826"/>
                </a:cubicBezTo>
                <a:cubicBezTo>
                  <a:pt x="38909" y="3952"/>
                  <a:pt x="34958" y="1"/>
                  <a:pt x="30083" y="1"/>
                </a:cubicBezTo>
                <a:close/>
              </a:path>
            </a:pathLst>
          </a:custGeom>
          <a:solidFill>
            <a:srgbClr val="FFFFFF">
              <a:alpha val="68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2" name="Google Shape;382;p22"/>
          <p:cNvSpPr/>
          <p:nvPr/>
        </p:nvSpPr>
        <p:spPr>
          <a:xfrm rot="-941668">
            <a:off x="1326240" y="4313855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3" name="Google Shape;383;p22"/>
          <p:cNvSpPr/>
          <p:nvPr/>
        </p:nvSpPr>
        <p:spPr>
          <a:xfrm rot="-941668">
            <a:off x="8001590" y="1566380"/>
            <a:ext cx="159993" cy="160041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4" name="Google Shape;384;p22"/>
          <p:cNvSpPr/>
          <p:nvPr/>
        </p:nvSpPr>
        <p:spPr>
          <a:xfrm rot="505306">
            <a:off x="8279891" y="4390566"/>
            <a:ext cx="288221" cy="288293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5" name="Google Shape;385;p22"/>
          <p:cNvSpPr/>
          <p:nvPr/>
        </p:nvSpPr>
        <p:spPr>
          <a:xfrm rot="505449">
            <a:off x="4035453" y="1969944"/>
            <a:ext cx="147446" cy="147512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6" name="Google Shape;386;p22"/>
          <p:cNvSpPr/>
          <p:nvPr/>
        </p:nvSpPr>
        <p:spPr>
          <a:xfrm rot="-1991404">
            <a:off x="5859598" y="3861123"/>
            <a:ext cx="203333" cy="17221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7" name="Google Shape;387;p22"/>
          <p:cNvSpPr/>
          <p:nvPr/>
        </p:nvSpPr>
        <p:spPr>
          <a:xfrm rot="-4281277">
            <a:off x="2965872" y="4641252"/>
            <a:ext cx="203332" cy="172204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8" name="Google Shape;388;p22"/>
          <p:cNvSpPr/>
          <p:nvPr/>
        </p:nvSpPr>
        <p:spPr>
          <a:xfrm rot="-4621212">
            <a:off x="8636867" y="-70825"/>
            <a:ext cx="394059" cy="333745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9" name="Google Shape;389;p22"/>
          <p:cNvSpPr/>
          <p:nvPr/>
        </p:nvSpPr>
        <p:spPr>
          <a:xfrm rot="-2138764">
            <a:off x="664161" y="589583"/>
            <a:ext cx="347389" cy="294220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0" name="Google Shape;390;p22"/>
          <p:cNvSpPr/>
          <p:nvPr/>
        </p:nvSpPr>
        <p:spPr>
          <a:xfrm rot="-4730241">
            <a:off x="575114" y="803739"/>
            <a:ext cx="232584" cy="197008"/>
          </a:xfrm>
          <a:custGeom>
            <a:avLst/>
            <a:gdLst/>
            <a:ahLst/>
            <a:cxnLst/>
            <a:rect l="l" t="t" r="r" b="b"/>
            <a:pathLst>
              <a:path w="5725" h="4849" extrusionOk="0">
                <a:moveTo>
                  <a:pt x="4692" y="1"/>
                </a:moveTo>
                <a:lnTo>
                  <a:pt x="2500" y="1505"/>
                </a:lnTo>
                <a:lnTo>
                  <a:pt x="1785" y="2001"/>
                </a:lnTo>
                <a:lnTo>
                  <a:pt x="2348" y="3103"/>
                </a:lnTo>
                <a:lnTo>
                  <a:pt x="0" y="4848"/>
                </a:lnTo>
                <a:lnTo>
                  <a:pt x="3547" y="3706"/>
                </a:lnTo>
                <a:lnTo>
                  <a:pt x="3097" y="2723"/>
                </a:lnTo>
                <a:lnTo>
                  <a:pt x="5725" y="1784"/>
                </a:lnTo>
                <a:lnTo>
                  <a:pt x="46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1" name="Google Shape;391;p22"/>
          <p:cNvSpPr/>
          <p:nvPr/>
        </p:nvSpPr>
        <p:spPr>
          <a:xfrm rot="505493">
            <a:off x="970251" y="1499655"/>
            <a:ext cx="77797" cy="77836"/>
          </a:xfrm>
          <a:custGeom>
            <a:avLst/>
            <a:gdLst/>
            <a:ahLst/>
            <a:cxnLst/>
            <a:rect l="l" t="t" r="r" b="b"/>
            <a:pathLst>
              <a:path w="3441" h="3442" extrusionOk="0">
                <a:moveTo>
                  <a:pt x="1720" y="1"/>
                </a:moveTo>
                <a:lnTo>
                  <a:pt x="1304" y="1305"/>
                </a:lnTo>
                <a:lnTo>
                  <a:pt x="0" y="1721"/>
                </a:lnTo>
                <a:lnTo>
                  <a:pt x="1304" y="2137"/>
                </a:lnTo>
                <a:lnTo>
                  <a:pt x="1720" y="3441"/>
                </a:lnTo>
                <a:lnTo>
                  <a:pt x="2138" y="2137"/>
                </a:lnTo>
                <a:lnTo>
                  <a:pt x="3440" y="1721"/>
                </a:lnTo>
                <a:lnTo>
                  <a:pt x="2138" y="1305"/>
                </a:lnTo>
                <a:lnTo>
                  <a:pt x="172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6200" y="540000"/>
            <a:ext cx="4791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Sniglet" panose="04070505030100020000"/>
              <a:buNone/>
              <a:defRPr sz="3100" b="1">
                <a:solidFill>
                  <a:schemeClr val="lt1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emf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emf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png"/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4.xml"/><Relationship Id="rId11" Type="http://schemas.microsoft.com/office/2007/relationships/hdphoto" Target="../media/image16.wdp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14.wdp"/><Relationship Id="rId11" Type="http://schemas.openxmlformats.org/officeDocument/2006/relationships/slideLayout" Target="../slideLayouts/slideLayout4.xml"/><Relationship Id="rId10" Type="http://schemas.microsoft.com/office/2007/relationships/hdphoto" Target="../media/image16.wdp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31244" y="1660235"/>
            <a:ext cx="7161196" cy="3374980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356" y="2767649"/>
            <a:ext cx="3429287" cy="197706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328308" y="2537216"/>
            <a:ext cx="2496096" cy="1588"/>
            <a:chOff x="3328308" y="2537215"/>
            <a:chExt cx="2496096" cy="15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328308" y="2537215"/>
              <a:ext cx="1828800" cy="1588"/>
            </a:xfrm>
            <a:prstGeom prst="line">
              <a:avLst/>
            </a:prstGeom>
            <a:ln w="19050" cmpd="sng">
              <a:solidFill>
                <a:srgbClr val="ECE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184324" y="2537215"/>
              <a:ext cx="640080" cy="1588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3843153" y="1862442"/>
            <a:ext cx="145762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366" y="3412408"/>
            <a:ext cx="267545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33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9550"/>
            <a:ext cx="566977" cy="579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3501" y="209550"/>
            <a:ext cx="6477000" cy="152273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VÂN ĐỒN</a:t>
            </a:r>
            <a:endParaRPr lang="en-US" sz="4050" b="1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i="1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TỔ: SỬ - ĐỊA – GDCD</a:t>
            </a:r>
            <a:endParaRPr lang="en-US" sz="2700" b="1" i="1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i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700" b="1" i="1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GDCD 7</a:t>
            </a:r>
            <a:endParaRPr lang="en-US" sz="2700" b="1" i="1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3733616" y="1617948"/>
            <a:ext cx="5155551" cy="3270954"/>
          </a:xfrm>
          <a:prstGeom prst="roundRect">
            <a:avLst/>
          </a:prstGeom>
          <a:solidFill>
            <a:srgbClr val="C0F2DF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không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do. H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nhưng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tâm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 nhân nhưng chưa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vi-VN" sz="18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vi-VN" sz="18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72" y="396018"/>
            <a:ext cx="613596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nên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3165;p74"/>
          <p:cNvGrpSpPr/>
          <p:nvPr/>
        </p:nvGrpSpPr>
        <p:grpSpPr>
          <a:xfrm rot="1052966">
            <a:off x="3678163" y="1380653"/>
            <a:ext cx="546083" cy="715723"/>
            <a:chOff x="6726753" y="1572694"/>
            <a:chExt cx="546083" cy="715723"/>
          </a:xfrm>
        </p:grpSpPr>
        <p:sp>
          <p:nvSpPr>
            <p:cNvPr id="15" name="Google Shape;3166;p74"/>
            <p:cNvSpPr/>
            <p:nvPr/>
          </p:nvSpPr>
          <p:spPr>
            <a:xfrm>
              <a:off x="6736760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167;p74"/>
            <p:cNvSpPr/>
            <p:nvPr/>
          </p:nvSpPr>
          <p:spPr>
            <a:xfrm>
              <a:off x="6726753" y="1572694"/>
              <a:ext cx="536076" cy="715723"/>
            </a:xfrm>
            <a:custGeom>
              <a:avLst/>
              <a:gdLst/>
              <a:ahLst/>
              <a:cxnLst/>
              <a:rect l="l" t="t" r="r" b="b"/>
              <a:pathLst>
                <a:path w="7302" h="9749" extrusionOk="0">
                  <a:moveTo>
                    <a:pt x="4216" y="1"/>
                  </a:moveTo>
                  <a:cubicBezTo>
                    <a:pt x="3026" y="1"/>
                    <a:pt x="1871" y="651"/>
                    <a:pt x="1108" y="1553"/>
                  </a:cubicBezTo>
                  <a:cubicBezTo>
                    <a:pt x="665" y="2086"/>
                    <a:pt x="243" y="2765"/>
                    <a:pt x="70" y="3443"/>
                  </a:cubicBezTo>
                  <a:cubicBezTo>
                    <a:pt x="1" y="3720"/>
                    <a:pt x="104" y="4100"/>
                    <a:pt x="388" y="4252"/>
                  </a:cubicBezTo>
                  <a:cubicBezTo>
                    <a:pt x="489" y="4307"/>
                    <a:pt x="640" y="4316"/>
                    <a:pt x="785" y="4316"/>
                  </a:cubicBezTo>
                  <a:cubicBezTo>
                    <a:pt x="855" y="4316"/>
                    <a:pt x="922" y="4314"/>
                    <a:pt x="983" y="4314"/>
                  </a:cubicBezTo>
                  <a:cubicBezTo>
                    <a:pt x="1005" y="4314"/>
                    <a:pt x="1026" y="4314"/>
                    <a:pt x="1046" y="4315"/>
                  </a:cubicBezTo>
                  <a:cubicBezTo>
                    <a:pt x="1433" y="4329"/>
                    <a:pt x="1834" y="4342"/>
                    <a:pt x="2229" y="4342"/>
                  </a:cubicBezTo>
                  <a:cubicBezTo>
                    <a:pt x="2236" y="4322"/>
                    <a:pt x="2250" y="4308"/>
                    <a:pt x="2264" y="4301"/>
                  </a:cubicBezTo>
                  <a:cubicBezTo>
                    <a:pt x="2526" y="4149"/>
                    <a:pt x="2360" y="3457"/>
                    <a:pt x="2457" y="3194"/>
                  </a:cubicBezTo>
                  <a:cubicBezTo>
                    <a:pt x="2533" y="2972"/>
                    <a:pt x="2665" y="2778"/>
                    <a:pt x="2845" y="2640"/>
                  </a:cubicBezTo>
                  <a:cubicBezTo>
                    <a:pt x="3024" y="2504"/>
                    <a:pt x="3243" y="2435"/>
                    <a:pt x="3461" y="2435"/>
                  </a:cubicBezTo>
                  <a:cubicBezTo>
                    <a:pt x="3665" y="2435"/>
                    <a:pt x="3868" y="2495"/>
                    <a:pt x="4035" y="2619"/>
                  </a:cubicBezTo>
                  <a:cubicBezTo>
                    <a:pt x="5059" y="3374"/>
                    <a:pt x="3814" y="4716"/>
                    <a:pt x="3302" y="5318"/>
                  </a:cubicBezTo>
                  <a:cubicBezTo>
                    <a:pt x="2748" y="6003"/>
                    <a:pt x="2187" y="6675"/>
                    <a:pt x="1620" y="7353"/>
                  </a:cubicBezTo>
                  <a:cubicBezTo>
                    <a:pt x="1295" y="7740"/>
                    <a:pt x="900" y="8162"/>
                    <a:pt x="879" y="8702"/>
                  </a:cubicBezTo>
                  <a:cubicBezTo>
                    <a:pt x="866" y="9263"/>
                    <a:pt x="1315" y="9546"/>
                    <a:pt x="1807" y="9636"/>
                  </a:cubicBezTo>
                  <a:cubicBezTo>
                    <a:pt x="2317" y="9730"/>
                    <a:pt x="2858" y="9749"/>
                    <a:pt x="3395" y="9749"/>
                  </a:cubicBezTo>
                  <a:cubicBezTo>
                    <a:pt x="3697" y="9749"/>
                    <a:pt x="3998" y="9743"/>
                    <a:pt x="4291" y="9740"/>
                  </a:cubicBezTo>
                  <a:cubicBezTo>
                    <a:pt x="4720" y="9740"/>
                    <a:pt x="5149" y="9719"/>
                    <a:pt x="5578" y="9692"/>
                  </a:cubicBezTo>
                  <a:cubicBezTo>
                    <a:pt x="5952" y="9671"/>
                    <a:pt x="6381" y="9692"/>
                    <a:pt x="6741" y="9574"/>
                  </a:cubicBezTo>
                  <a:cubicBezTo>
                    <a:pt x="7302" y="9394"/>
                    <a:pt x="7170" y="8668"/>
                    <a:pt x="7163" y="8190"/>
                  </a:cubicBezTo>
                  <a:cubicBezTo>
                    <a:pt x="7163" y="7996"/>
                    <a:pt x="7191" y="7775"/>
                    <a:pt x="7142" y="7588"/>
                  </a:cubicBezTo>
                  <a:cubicBezTo>
                    <a:pt x="7066" y="7277"/>
                    <a:pt x="6817" y="7152"/>
                    <a:pt x="6513" y="7124"/>
                  </a:cubicBezTo>
                  <a:cubicBezTo>
                    <a:pt x="5710" y="7069"/>
                    <a:pt x="4893" y="7090"/>
                    <a:pt x="4090" y="7076"/>
                  </a:cubicBezTo>
                  <a:cubicBezTo>
                    <a:pt x="3994" y="7076"/>
                    <a:pt x="3980" y="6951"/>
                    <a:pt x="4049" y="6903"/>
                  </a:cubicBezTo>
                  <a:cubicBezTo>
                    <a:pt x="5087" y="6114"/>
                    <a:pt x="6229" y="5187"/>
                    <a:pt x="6589" y="3872"/>
                  </a:cubicBezTo>
                  <a:cubicBezTo>
                    <a:pt x="6990" y="2418"/>
                    <a:pt x="6589" y="446"/>
                    <a:pt x="4921" y="79"/>
                  </a:cubicBezTo>
                  <a:cubicBezTo>
                    <a:pt x="4686" y="26"/>
                    <a:pt x="4451" y="1"/>
                    <a:pt x="421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Premium Vector | Pair of girls or twin sisters dressed in school uniform.  female students, pupils, classmates, classfellows or friends walking  together and talking or chatting, back view. flat vector illustration.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1350" l="10000" r="90000">
                        <a14:foregroundMark x1="64450" y1="19800" x2="64550" y2="71700"/>
                        <a14:foregroundMark x1="66050" y1="81900" x2="65600" y2="91350"/>
                        <a14:foregroundMark x1="70250" y1="80850" x2="70400" y2="89200"/>
                        <a14:foregroundMark x1="23350" y1="80450" x2="19700" y2="87150"/>
                        <a14:foregroundMark x1="39800" y1="79850" x2="44750" y2="88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220" y="1752505"/>
            <a:ext cx="4151295" cy="3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/>
          <p:cNvSpPr/>
          <p:nvPr/>
        </p:nvSpPr>
        <p:spPr>
          <a:xfrm>
            <a:off x="1169232" y="1617948"/>
            <a:ext cx="1364104" cy="631067"/>
          </a:xfrm>
          <a:prstGeom prst="wedgeEllipseCallout">
            <a:avLst>
              <a:gd name="adj1" fmla="val -35119"/>
              <a:gd name="adj2" fmla="val 761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314792" y="1606337"/>
            <a:ext cx="5186597" cy="3250476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trai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mong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anh trai nên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cho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thêm,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đây,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cho P tham gia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xao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cô: 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“Cô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không ạ?”. 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“Cô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an tâm </a:t>
            </a:r>
            <a:r>
              <a:rPr lang="vi-VN" sz="1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vi-VN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vi-VN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8801" y="0"/>
            <a:ext cx="724074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tr. 40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không? </a:t>
            </a:r>
            <a:r>
              <a:rPr lang="vi-VN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vi-VN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3159;p74"/>
          <p:cNvGrpSpPr/>
          <p:nvPr/>
        </p:nvGrpSpPr>
        <p:grpSpPr>
          <a:xfrm rot="993989">
            <a:off x="200691" y="1120265"/>
            <a:ext cx="601438" cy="686577"/>
            <a:chOff x="7511737" y="1587259"/>
            <a:chExt cx="601438" cy="686577"/>
          </a:xfrm>
        </p:grpSpPr>
        <p:sp>
          <p:nvSpPr>
            <p:cNvPr id="18" name="Google Shape;3160;p74"/>
            <p:cNvSpPr/>
            <p:nvPr/>
          </p:nvSpPr>
          <p:spPr>
            <a:xfrm>
              <a:off x="7521744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3161;p74"/>
            <p:cNvSpPr/>
            <p:nvPr/>
          </p:nvSpPr>
          <p:spPr>
            <a:xfrm>
              <a:off x="7511737" y="1587259"/>
              <a:ext cx="591431" cy="686577"/>
            </a:xfrm>
            <a:custGeom>
              <a:avLst/>
              <a:gdLst/>
              <a:ahLst/>
              <a:cxnLst/>
              <a:rect l="l" t="t" r="r" b="b"/>
              <a:pathLst>
                <a:path w="8056" h="9352" extrusionOk="0">
                  <a:moveTo>
                    <a:pt x="2386" y="0"/>
                  </a:moveTo>
                  <a:cubicBezTo>
                    <a:pt x="2248" y="0"/>
                    <a:pt x="2110" y="1"/>
                    <a:pt x="1973" y="4"/>
                  </a:cubicBezTo>
                  <a:cubicBezTo>
                    <a:pt x="1917" y="4"/>
                    <a:pt x="1852" y="2"/>
                    <a:pt x="1783" y="2"/>
                  </a:cubicBezTo>
                  <a:cubicBezTo>
                    <a:pt x="1647" y="2"/>
                    <a:pt x="1497" y="8"/>
                    <a:pt x="1391" y="45"/>
                  </a:cubicBezTo>
                  <a:cubicBezTo>
                    <a:pt x="976" y="191"/>
                    <a:pt x="969" y="606"/>
                    <a:pt x="962" y="945"/>
                  </a:cubicBezTo>
                  <a:cubicBezTo>
                    <a:pt x="948" y="1160"/>
                    <a:pt x="962" y="1374"/>
                    <a:pt x="983" y="1596"/>
                  </a:cubicBezTo>
                  <a:cubicBezTo>
                    <a:pt x="1011" y="1602"/>
                    <a:pt x="1038" y="1616"/>
                    <a:pt x="1031" y="1651"/>
                  </a:cubicBezTo>
                  <a:cubicBezTo>
                    <a:pt x="1018" y="1706"/>
                    <a:pt x="1011" y="1748"/>
                    <a:pt x="1011" y="1803"/>
                  </a:cubicBezTo>
                  <a:cubicBezTo>
                    <a:pt x="1038" y="1955"/>
                    <a:pt x="1073" y="2115"/>
                    <a:pt x="1108" y="2267"/>
                  </a:cubicBezTo>
                  <a:cubicBezTo>
                    <a:pt x="1108" y="2288"/>
                    <a:pt x="1101" y="2308"/>
                    <a:pt x="1080" y="2322"/>
                  </a:cubicBezTo>
                  <a:cubicBezTo>
                    <a:pt x="1204" y="2386"/>
                    <a:pt x="1332" y="2412"/>
                    <a:pt x="1461" y="2412"/>
                  </a:cubicBezTo>
                  <a:cubicBezTo>
                    <a:pt x="1925" y="2412"/>
                    <a:pt x="2413" y="2087"/>
                    <a:pt x="2897" y="2087"/>
                  </a:cubicBezTo>
                  <a:cubicBezTo>
                    <a:pt x="2974" y="2087"/>
                    <a:pt x="3051" y="2095"/>
                    <a:pt x="3128" y="2115"/>
                  </a:cubicBezTo>
                  <a:cubicBezTo>
                    <a:pt x="3177" y="2121"/>
                    <a:pt x="3198" y="2163"/>
                    <a:pt x="3198" y="2198"/>
                  </a:cubicBezTo>
                  <a:cubicBezTo>
                    <a:pt x="3218" y="2551"/>
                    <a:pt x="3038" y="2807"/>
                    <a:pt x="2831" y="3083"/>
                  </a:cubicBezTo>
                  <a:cubicBezTo>
                    <a:pt x="2699" y="3256"/>
                    <a:pt x="2519" y="3450"/>
                    <a:pt x="2464" y="3672"/>
                  </a:cubicBezTo>
                  <a:cubicBezTo>
                    <a:pt x="2353" y="4101"/>
                    <a:pt x="2706" y="4398"/>
                    <a:pt x="3080" y="4516"/>
                  </a:cubicBezTo>
                  <a:cubicBezTo>
                    <a:pt x="3813" y="4758"/>
                    <a:pt x="4838" y="4364"/>
                    <a:pt x="5343" y="5132"/>
                  </a:cubicBezTo>
                  <a:cubicBezTo>
                    <a:pt x="6027" y="6157"/>
                    <a:pt x="5022" y="7076"/>
                    <a:pt x="4023" y="7076"/>
                  </a:cubicBezTo>
                  <a:cubicBezTo>
                    <a:pt x="3829" y="7076"/>
                    <a:pt x="3635" y="7041"/>
                    <a:pt x="3454" y="6966"/>
                  </a:cubicBezTo>
                  <a:cubicBezTo>
                    <a:pt x="3121" y="6827"/>
                    <a:pt x="2838" y="6592"/>
                    <a:pt x="2623" y="6315"/>
                  </a:cubicBezTo>
                  <a:cubicBezTo>
                    <a:pt x="2506" y="6170"/>
                    <a:pt x="2416" y="5997"/>
                    <a:pt x="2298" y="5852"/>
                  </a:cubicBezTo>
                  <a:cubicBezTo>
                    <a:pt x="2131" y="5630"/>
                    <a:pt x="1933" y="5532"/>
                    <a:pt x="1719" y="5532"/>
                  </a:cubicBezTo>
                  <a:cubicBezTo>
                    <a:pt x="1579" y="5532"/>
                    <a:pt x="1431" y="5574"/>
                    <a:pt x="1281" y="5651"/>
                  </a:cubicBezTo>
                  <a:cubicBezTo>
                    <a:pt x="692" y="5955"/>
                    <a:pt x="76" y="6454"/>
                    <a:pt x="35" y="7166"/>
                  </a:cubicBezTo>
                  <a:cubicBezTo>
                    <a:pt x="0" y="7762"/>
                    <a:pt x="450" y="8204"/>
                    <a:pt x="914" y="8488"/>
                  </a:cubicBezTo>
                  <a:cubicBezTo>
                    <a:pt x="1799" y="9031"/>
                    <a:pt x="2878" y="9352"/>
                    <a:pt x="3935" y="9352"/>
                  </a:cubicBezTo>
                  <a:cubicBezTo>
                    <a:pt x="5060" y="9352"/>
                    <a:pt x="6159" y="8988"/>
                    <a:pt x="6969" y="8142"/>
                  </a:cubicBezTo>
                  <a:cubicBezTo>
                    <a:pt x="7724" y="7353"/>
                    <a:pt x="8056" y="6198"/>
                    <a:pt x="7751" y="5139"/>
                  </a:cubicBezTo>
                  <a:cubicBezTo>
                    <a:pt x="7447" y="4066"/>
                    <a:pt x="6499" y="3429"/>
                    <a:pt x="5495" y="3083"/>
                  </a:cubicBezTo>
                  <a:cubicBezTo>
                    <a:pt x="5440" y="3056"/>
                    <a:pt x="5405" y="2980"/>
                    <a:pt x="5461" y="2931"/>
                  </a:cubicBezTo>
                  <a:cubicBezTo>
                    <a:pt x="5993" y="2467"/>
                    <a:pt x="6679" y="1817"/>
                    <a:pt x="6845" y="1090"/>
                  </a:cubicBezTo>
                  <a:cubicBezTo>
                    <a:pt x="7094" y="4"/>
                    <a:pt x="5045" y="115"/>
                    <a:pt x="4374" y="73"/>
                  </a:cubicBezTo>
                  <a:cubicBezTo>
                    <a:pt x="3715" y="27"/>
                    <a:pt x="3051" y="0"/>
                    <a:pt x="2386" y="0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124" name="Picture 4" descr="Young teacher giving high five to student 1128640 Vector Art at Vecteezy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39082" y1="82959" x2="39082" y2="82959"/>
                        <a14:foregroundMark x1="43265" y1="82347" x2="52041" y2="82143"/>
                        <a14:foregroundMark x1="32347" y1="82959" x2="68776" y2="83367"/>
                        <a14:foregroundMark x1="23367" y1="82653" x2="31531" y2="82653"/>
                        <a14:foregroundMark x1="20612" y1="82959" x2="22449" y2="82959"/>
                        <a14:foregroundMark x1="70714" y1="83367" x2="76531" y2="83469"/>
                        <a14:foregroundMark x1="77143" y1="83061" x2="79286" y2="83061"/>
                        <a14:foregroundMark x1="40553" y1="39025" x2="41451" y2="38170"/>
                        <a14:backgroundMark x1="40204" y1="35000" x2="37857" y2="37857"/>
                        <a14:backgroundMark x1="40714" y1="35102" x2="43571" y2="37041"/>
                        <a14:backgroundMark x1="43469" y1="36020" x2="45000" y2="37143"/>
                        <a14:backgroundMark x1="38061" y1="38776" x2="39490" y2="41939"/>
                        <a14:backgroundMark x1="39184" y1="34694" x2="37347" y2="40510"/>
                        <a14:backgroundMark x1="41735" y1="38469" x2="42857" y2="3949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12552"/>
          <a:stretch>
            <a:fillRect/>
          </a:stretch>
        </p:blipFill>
        <p:spPr bwMode="auto">
          <a:xfrm>
            <a:off x="5119141" y="1446934"/>
            <a:ext cx="4343521" cy="35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1245348" y="2411007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9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Title 1"/>
          <p:cNvSpPr txBox="1"/>
          <p:nvPr/>
        </p:nvSpPr>
        <p:spPr>
          <a:xfrm>
            <a:off x="2118219" y="1482171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9pPr>
          </a:lstStyle>
          <a:p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6487" y="2855730"/>
            <a:ext cx="953771" cy="953771"/>
          </a:xfrm>
          <a:prstGeom prst="rect">
            <a:avLst/>
          </a:prstGeom>
        </p:spPr>
      </p:pic>
      <p:grpSp>
        <p:nvGrpSpPr>
          <p:cNvPr id="62" name="Google Shape;1891;p50"/>
          <p:cNvGrpSpPr/>
          <p:nvPr/>
        </p:nvGrpSpPr>
        <p:grpSpPr>
          <a:xfrm rot="1069267">
            <a:off x="6632991" y="2604095"/>
            <a:ext cx="1508743" cy="1784471"/>
            <a:chOff x="4487450" y="1585300"/>
            <a:chExt cx="955400" cy="1120600"/>
          </a:xfrm>
        </p:grpSpPr>
        <p:sp>
          <p:nvSpPr>
            <p:cNvPr id="63" name="Google Shape;1892;p50"/>
            <p:cNvSpPr/>
            <p:nvPr/>
          </p:nvSpPr>
          <p:spPr>
            <a:xfrm>
              <a:off x="4487450" y="1585300"/>
              <a:ext cx="955400" cy="1120600"/>
            </a:xfrm>
            <a:custGeom>
              <a:avLst/>
              <a:gdLst/>
              <a:ahLst/>
              <a:cxnLst/>
              <a:rect l="l" t="t" r="r" b="b"/>
              <a:pathLst>
                <a:path w="38216" h="44824" extrusionOk="0">
                  <a:moveTo>
                    <a:pt x="19108" y="1"/>
                  </a:moveTo>
                  <a:cubicBezTo>
                    <a:pt x="8572" y="1"/>
                    <a:pt x="0" y="8572"/>
                    <a:pt x="0" y="19107"/>
                  </a:cubicBezTo>
                  <a:lnTo>
                    <a:pt x="0" y="43665"/>
                  </a:lnTo>
                  <a:cubicBezTo>
                    <a:pt x="0" y="44304"/>
                    <a:pt x="519" y="44823"/>
                    <a:pt x="1159" y="44823"/>
                  </a:cubicBezTo>
                  <a:lnTo>
                    <a:pt x="37056" y="44823"/>
                  </a:lnTo>
                  <a:cubicBezTo>
                    <a:pt x="37697" y="44823"/>
                    <a:pt x="38216" y="44304"/>
                    <a:pt x="38216" y="43665"/>
                  </a:cubicBezTo>
                  <a:lnTo>
                    <a:pt x="38216" y="19107"/>
                  </a:lnTo>
                  <a:cubicBezTo>
                    <a:pt x="38216" y="14004"/>
                    <a:pt x="36228" y="9206"/>
                    <a:pt x="32619" y="5598"/>
                  </a:cubicBezTo>
                  <a:cubicBezTo>
                    <a:pt x="29010" y="1988"/>
                    <a:pt x="24212" y="1"/>
                    <a:pt x="19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1893;p50"/>
            <p:cNvSpPr/>
            <p:nvPr/>
          </p:nvSpPr>
          <p:spPr>
            <a:xfrm>
              <a:off x="4518950" y="1615400"/>
              <a:ext cx="897475" cy="1062650"/>
            </a:xfrm>
            <a:custGeom>
              <a:avLst/>
              <a:gdLst/>
              <a:ahLst/>
              <a:cxnLst/>
              <a:rect l="l" t="t" r="r" b="b"/>
              <a:pathLst>
                <a:path w="35899" h="42506" extrusionOk="0">
                  <a:moveTo>
                    <a:pt x="17951" y="0"/>
                  </a:moveTo>
                  <a:cubicBezTo>
                    <a:pt x="8037" y="0"/>
                    <a:pt x="1" y="8037"/>
                    <a:pt x="1" y="17948"/>
                  </a:cubicBezTo>
                  <a:lnTo>
                    <a:pt x="1" y="42506"/>
                  </a:lnTo>
                  <a:lnTo>
                    <a:pt x="35899" y="42506"/>
                  </a:lnTo>
                  <a:lnTo>
                    <a:pt x="35899" y="17948"/>
                  </a:lnTo>
                  <a:cubicBezTo>
                    <a:pt x="35899" y="12993"/>
                    <a:pt x="33890" y="8506"/>
                    <a:pt x="30641" y="5258"/>
                  </a:cubicBezTo>
                  <a:cubicBezTo>
                    <a:pt x="27394" y="2009"/>
                    <a:pt x="22907" y="0"/>
                    <a:pt x="17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1894;p50"/>
            <p:cNvSpPr/>
            <p:nvPr/>
          </p:nvSpPr>
          <p:spPr>
            <a:xfrm>
              <a:off x="4794500" y="1991175"/>
              <a:ext cx="42225" cy="98800"/>
            </a:xfrm>
            <a:custGeom>
              <a:avLst/>
              <a:gdLst/>
              <a:ahLst/>
              <a:cxnLst/>
              <a:rect l="l" t="t" r="r" b="b"/>
              <a:pathLst>
                <a:path w="1689" h="3952" extrusionOk="0">
                  <a:moveTo>
                    <a:pt x="1023" y="0"/>
                  </a:moveTo>
                  <a:cubicBezTo>
                    <a:pt x="398" y="348"/>
                    <a:pt x="98" y="1098"/>
                    <a:pt x="52" y="1811"/>
                  </a:cubicBezTo>
                  <a:cubicBezTo>
                    <a:pt x="1" y="2589"/>
                    <a:pt x="222" y="3416"/>
                    <a:pt x="788" y="3952"/>
                  </a:cubicBezTo>
                  <a:cubicBezTo>
                    <a:pt x="1161" y="3357"/>
                    <a:pt x="1464" y="2660"/>
                    <a:pt x="1576" y="1967"/>
                  </a:cubicBezTo>
                  <a:cubicBezTo>
                    <a:pt x="1688" y="1273"/>
                    <a:pt x="1489" y="525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895;p50"/>
            <p:cNvSpPr/>
            <p:nvPr/>
          </p:nvSpPr>
          <p:spPr>
            <a:xfrm>
              <a:off x="5237100" y="1945575"/>
              <a:ext cx="88400" cy="36675"/>
            </a:xfrm>
            <a:custGeom>
              <a:avLst/>
              <a:gdLst/>
              <a:ahLst/>
              <a:cxnLst/>
              <a:rect l="l" t="t" r="r" b="b"/>
              <a:pathLst>
                <a:path w="3536" h="1467" extrusionOk="0">
                  <a:moveTo>
                    <a:pt x="2267" y="0"/>
                  </a:moveTo>
                  <a:cubicBezTo>
                    <a:pt x="2076" y="0"/>
                    <a:pt x="1884" y="22"/>
                    <a:pt x="1700" y="62"/>
                  </a:cubicBezTo>
                  <a:cubicBezTo>
                    <a:pt x="1004" y="211"/>
                    <a:pt x="332" y="611"/>
                    <a:pt x="1" y="1243"/>
                  </a:cubicBezTo>
                  <a:cubicBezTo>
                    <a:pt x="471" y="1380"/>
                    <a:pt x="984" y="1467"/>
                    <a:pt x="1484" y="1467"/>
                  </a:cubicBezTo>
                  <a:cubicBezTo>
                    <a:pt x="1639" y="1467"/>
                    <a:pt x="1793" y="1458"/>
                    <a:pt x="1944" y="1441"/>
                  </a:cubicBezTo>
                  <a:cubicBezTo>
                    <a:pt x="2581" y="1367"/>
                    <a:pt x="3190" y="1004"/>
                    <a:pt x="3535" y="463"/>
                  </a:cubicBezTo>
                  <a:cubicBezTo>
                    <a:pt x="3207" y="134"/>
                    <a:pt x="2740" y="0"/>
                    <a:pt x="2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896;p50"/>
            <p:cNvSpPr/>
            <p:nvPr/>
          </p:nvSpPr>
          <p:spPr>
            <a:xfrm>
              <a:off x="4723325" y="1953375"/>
              <a:ext cx="126875" cy="325050"/>
            </a:xfrm>
            <a:custGeom>
              <a:avLst/>
              <a:gdLst/>
              <a:ahLst/>
              <a:cxnLst/>
              <a:rect l="l" t="t" r="r" b="b"/>
              <a:pathLst>
                <a:path w="5075" h="13002" extrusionOk="0">
                  <a:moveTo>
                    <a:pt x="54" y="0"/>
                  </a:moveTo>
                  <a:cubicBezTo>
                    <a:pt x="46" y="0"/>
                    <a:pt x="38" y="2"/>
                    <a:pt x="31" y="7"/>
                  </a:cubicBezTo>
                  <a:cubicBezTo>
                    <a:pt x="8" y="19"/>
                    <a:pt x="0" y="48"/>
                    <a:pt x="13" y="70"/>
                  </a:cubicBezTo>
                  <a:cubicBezTo>
                    <a:pt x="2295" y="4104"/>
                    <a:pt x="3965" y="8442"/>
                    <a:pt x="4976" y="12965"/>
                  </a:cubicBezTo>
                  <a:cubicBezTo>
                    <a:pt x="4981" y="12987"/>
                    <a:pt x="5000" y="13002"/>
                    <a:pt x="5022" y="13002"/>
                  </a:cubicBezTo>
                  <a:cubicBezTo>
                    <a:pt x="5025" y="13002"/>
                    <a:pt x="5029" y="13002"/>
                    <a:pt x="5033" y="13000"/>
                  </a:cubicBezTo>
                  <a:cubicBezTo>
                    <a:pt x="5058" y="12995"/>
                    <a:pt x="5074" y="12970"/>
                    <a:pt x="5068" y="12944"/>
                  </a:cubicBezTo>
                  <a:cubicBezTo>
                    <a:pt x="4056" y="8413"/>
                    <a:pt x="2382" y="4065"/>
                    <a:pt x="95" y="25"/>
                  </a:cubicBezTo>
                  <a:cubicBezTo>
                    <a:pt x="86" y="9"/>
                    <a:pt x="70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897;p50"/>
            <p:cNvSpPr/>
            <p:nvPr/>
          </p:nvSpPr>
          <p:spPr>
            <a:xfrm>
              <a:off x="5026350" y="1900175"/>
              <a:ext cx="164075" cy="306900"/>
            </a:xfrm>
            <a:custGeom>
              <a:avLst/>
              <a:gdLst/>
              <a:ahLst/>
              <a:cxnLst/>
              <a:rect l="l" t="t" r="r" b="b"/>
              <a:pathLst>
                <a:path w="6563" h="12276" extrusionOk="0">
                  <a:moveTo>
                    <a:pt x="6510" y="0"/>
                  </a:moveTo>
                  <a:cubicBezTo>
                    <a:pt x="6492" y="0"/>
                    <a:pt x="6475" y="11"/>
                    <a:pt x="6467" y="29"/>
                  </a:cubicBezTo>
                  <a:cubicBezTo>
                    <a:pt x="4609" y="4219"/>
                    <a:pt x="2439" y="8316"/>
                    <a:pt x="14" y="12204"/>
                  </a:cubicBezTo>
                  <a:cubicBezTo>
                    <a:pt x="0" y="12226"/>
                    <a:pt x="8" y="12255"/>
                    <a:pt x="30" y="12268"/>
                  </a:cubicBezTo>
                  <a:cubicBezTo>
                    <a:pt x="37" y="12274"/>
                    <a:pt x="46" y="12276"/>
                    <a:pt x="54" y="12276"/>
                  </a:cubicBezTo>
                  <a:cubicBezTo>
                    <a:pt x="70" y="12276"/>
                    <a:pt x="86" y="12268"/>
                    <a:pt x="94" y="12254"/>
                  </a:cubicBezTo>
                  <a:cubicBezTo>
                    <a:pt x="2521" y="8362"/>
                    <a:pt x="4694" y="4262"/>
                    <a:pt x="6552" y="67"/>
                  </a:cubicBezTo>
                  <a:cubicBezTo>
                    <a:pt x="6563" y="43"/>
                    <a:pt x="6552" y="15"/>
                    <a:pt x="6529" y="5"/>
                  </a:cubicBezTo>
                  <a:cubicBezTo>
                    <a:pt x="6523" y="2"/>
                    <a:pt x="6516" y="0"/>
                    <a:pt x="6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898;p50"/>
            <p:cNvSpPr/>
            <p:nvPr/>
          </p:nvSpPr>
          <p:spPr>
            <a:xfrm>
              <a:off x="5063575" y="2073525"/>
              <a:ext cx="186350" cy="220625"/>
            </a:xfrm>
            <a:custGeom>
              <a:avLst/>
              <a:gdLst/>
              <a:ahLst/>
              <a:cxnLst/>
              <a:rect l="l" t="t" r="r" b="b"/>
              <a:pathLst>
                <a:path w="7454" h="8825" extrusionOk="0">
                  <a:moveTo>
                    <a:pt x="7401" y="0"/>
                  </a:moveTo>
                  <a:cubicBezTo>
                    <a:pt x="7388" y="0"/>
                    <a:pt x="7375" y="6"/>
                    <a:pt x="7366" y="17"/>
                  </a:cubicBezTo>
                  <a:cubicBezTo>
                    <a:pt x="4886" y="2877"/>
                    <a:pt x="2413" y="5814"/>
                    <a:pt x="16" y="8747"/>
                  </a:cubicBezTo>
                  <a:cubicBezTo>
                    <a:pt x="0" y="8767"/>
                    <a:pt x="3" y="8797"/>
                    <a:pt x="23" y="8814"/>
                  </a:cubicBezTo>
                  <a:cubicBezTo>
                    <a:pt x="32" y="8821"/>
                    <a:pt x="42" y="8824"/>
                    <a:pt x="53" y="8824"/>
                  </a:cubicBezTo>
                  <a:cubicBezTo>
                    <a:pt x="67" y="8824"/>
                    <a:pt x="80" y="8818"/>
                    <a:pt x="90" y="8807"/>
                  </a:cubicBezTo>
                  <a:cubicBezTo>
                    <a:pt x="2486" y="5874"/>
                    <a:pt x="4958" y="2938"/>
                    <a:pt x="7436" y="78"/>
                  </a:cubicBezTo>
                  <a:cubicBezTo>
                    <a:pt x="7453" y="59"/>
                    <a:pt x="7451" y="29"/>
                    <a:pt x="7432" y="12"/>
                  </a:cubicBezTo>
                  <a:cubicBezTo>
                    <a:pt x="7423" y="4"/>
                    <a:pt x="7412" y="0"/>
                    <a:pt x="7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899;p50"/>
            <p:cNvSpPr/>
            <p:nvPr/>
          </p:nvSpPr>
          <p:spPr>
            <a:xfrm>
              <a:off x="5176375" y="1995375"/>
              <a:ext cx="164975" cy="157350"/>
            </a:xfrm>
            <a:custGeom>
              <a:avLst/>
              <a:gdLst/>
              <a:ahLst/>
              <a:cxnLst/>
              <a:rect l="l" t="t" r="r" b="b"/>
              <a:pathLst>
                <a:path w="6599" h="6294" extrusionOk="0">
                  <a:moveTo>
                    <a:pt x="3334" y="0"/>
                  </a:moveTo>
                  <a:cubicBezTo>
                    <a:pt x="3097" y="0"/>
                    <a:pt x="2855" y="27"/>
                    <a:pt x="2614" y="84"/>
                  </a:cubicBezTo>
                  <a:cubicBezTo>
                    <a:pt x="2101" y="203"/>
                    <a:pt x="1647" y="443"/>
                    <a:pt x="1275" y="765"/>
                  </a:cubicBezTo>
                  <a:cubicBezTo>
                    <a:pt x="1251" y="787"/>
                    <a:pt x="1226" y="807"/>
                    <a:pt x="1202" y="830"/>
                  </a:cubicBezTo>
                  <a:cubicBezTo>
                    <a:pt x="395" y="1572"/>
                    <a:pt x="1" y="2719"/>
                    <a:pt x="269" y="3863"/>
                  </a:cubicBezTo>
                  <a:cubicBezTo>
                    <a:pt x="609" y="5314"/>
                    <a:pt x="1901" y="6293"/>
                    <a:pt x="3330" y="6293"/>
                  </a:cubicBezTo>
                  <a:cubicBezTo>
                    <a:pt x="3567" y="6293"/>
                    <a:pt x="3808" y="6266"/>
                    <a:pt x="4050" y="6210"/>
                  </a:cubicBezTo>
                  <a:cubicBezTo>
                    <a:pt x="4845" y="6024"/>
                    <a:pt x="5500" y="5549"/>
                    <a:pt x="5927" y="4923"/>
                  </a:cubicBezTo>
                  <a:cubicBezTo>
                    <a:pt x="5945" y="4899"/>
                    <a:pt x="5962" y="4875"/>
                    <a:pt x="5976" y="4850"/>
                  </a:cubicBezTo>
                  <a:cubicBezTo>
                    <a:pt x="6422" y="4157"/>
                    <a:pt x="6598" y="3293"/>
                    <a:pt x="6395" y="2428"/>
                  </a:cubicBezTo>
                  <a:cubicBezTo>
                    <a:pt x="6056" y="978"/>
                    <a:pt x="4762" y="0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900;p50"/>
            <p:cNvSpPr/>
            <p:nvPr/>
          </p:nvSpPr>
          <p:spPr>
            <a:xfrm>
              <a:off x="5206425" y="2014500"/>
              <a:ext cx="119350" cy="117925"/>
            </a:xfrm>
            <a:custGeom>
              <a:avLst/>
              <a:gdLst/>
              <a:ahLst/>
              <a:cxnLst/>
              <a:rect l="l" t="t" r="r" b="b"/>
              <a:pathLst>
                <a:path w="4774" h="4717" extrusionOk="0">
                  <a:moveTo>
                    <a:pt x="72" y="0"/>
                  </a:moveTo>
                  <a:cubicBezTo>
                    <a:pt x="49" y="22"/>
                    <a:pt x="24" y="42"/>
                    <a:pt x="0" y="65"/>
                  </a:cubicBezTo>
                  <a:cubicBezTo>
                    <a:pt x="86" y="103"/>
                    <a:pt x="165" y="153"/>
                    <a:pt x="230" y="215"/>
                  </a:cubicBezTo>
                  <a:cubicBezTo>
                    <a:pt x="560" y="525"/>
                    <a:pt x="633" y="1010"/>
                    <a:pt x="634" y="1362"/>
                  </a:cubicBezTo>
                  <a:cubicBezTo>
                    <a:pt x="639" y="1952"/>
                    <a:pt x="480" y="2532"/>
                    <a:pt x="177" y="3040"/>
                  </a:cubicBezTo>
                  <a:cubicBezTo>
                    <a:pt x="165" y="3061"/>
                    <a:pt x="171" y="3088"/>
                    <a:pt x="190" y="3099"/>
                  </a:cubicBezTo>
                  <a:cubicBezTo>
                    <a:pt x="198" y="3105"/>
                    <a:pt x="207" y="3107"/>
                    <a:pt x="216" y="3107"/>
                  </a:cubicBezTo>
                  <a:cubicBezTo>
                    <a:pt x="229" y="3107"/>
                    <a:pt x="242" y="3101"/>
                    <a:pt x="250" y="3089"/>
                  </a:cubicBezTo>
                  <a:cubicBezTo>
                    <a:pt x="512" y="2738"/>
                    <a:pt x="818" y="2419"/>
                    <a:pt x="1156" y="2143"/>
                  </a:cubicBezTo>
                  <a:cubicBezTo>
                    <a:pt x="1311" y="2015"/>
                    <a:pt x="1481" y="1891"/>
                    <a:pt x="1677" y="1847"/>
                  </a:cubicBezTo>
                  <a:cubicBezTo>
                    <a:pt x="1726" y="1836"/>
                    <a:pt x="1776" y="1831"/>
                    <a:pt x="1826" y="1831"/>
                  </a:cubicBezTo>
                  <a:cubicBezTo>
                    <a:pt x="2158" y="1831"/>
                    <a:pt x="2500" y="2063"/>
                    <a:pt x="2647" y="2408"/>
                  </a:cubicBezTo>
                  <a:cubicBezTo>
                    <a:pt x="2794" y="2753"/>
                    <a:pt x="2767" y="3191"/>
                    <a:pt x="2574" y="3613"/>
                  </a:cubicBezTo>
                  <a:cubicBezTo>
                    <a:pt x="2398" y="3998"/>
                    <a:pt x="2118" y="4327"/>
                    <a:pt x="1845" y="4644"/>
                  </a:cubicBezTo>
                  <a:cubicBezTo>
                    <a:pt x="1831" y="4661"/>
                    <a:pt x="1831" y="4685"/>
                    <a:pt x="1847" y="4703"/>
                  </a:cubicBezTo>
                  <a:cubicBezTo>
                    <a:pt x="1855" y="4712"/>
                    <a:pt x="1866" y="4717"/>
                    <a:pt x="1878" y="4717"/>
                  </a:cubicBezTo>
                  <a:cubicBezTo>
                    <a:pt x="1888" y="4717"/>
                    <a:pt x="1898" y="4714"/>
                    <a:pt x="1906" y="4707"/>
                  </a:cubicBezTo>
                  <a:cubicBezTo>
                    <a:pt x="2573" y="4229"/>
                    <a:pt x="3183" y="3985"/>
                    <a:pt x="3766" y="3960"/>
                  </a:cubicBezTo>
                  <a:cubicBezTo>
                    <a:pt x="3793" y="3959"/>
                    <a:pt x="3821" y="3958"/>
                    <a:pt x="3849" y="3958"/>
                  </a:cubicBezTo>
                  <a:cubicBezTo>
                    <a:pt x="4134" y="3958"/>
                    <a:pt x="4446" y="4022"/>
                    <a:pt x="4725" y="4158"/>
                  </a:cubicBezTo>
                  <a:cubicBezTo>
                    <a:pt x="4743" y="4134"/>
                    <a:pt x="4759" y="4110"/>
                    <a:pt x="4774" y="4085"/>
                  </a:cubicBezTo>
                  <a:cubicBezTo>
                    <a:pt x="4501" y="3947"/>
                    <a:pt x="4185" y="3870"/>
                    <a:pt x="3854" y="3870"/>
                  </a:cubicBezTo>
                  <a:cubicBezTo>
                    <a:pt x="3824" y="3870"/>
                    <a:pt x="3793" y="3870"/>
                    <a:pt x="3762" y="3872"/>
                  </a:cubicBezTo>
                  <a:cubicBezTo>
                    <a:pt x="3239" y="3894"/>
                    <a:pt x="2699" y="4084"/>
                    <a:pt x="2121" y="4455"/>
                  </a:cubicBezTo>
                  <a:cubicBezTo>
                    <a:pt x="2326" y="4206"/>
                    <a:pt x="2519" y="3947"/>
                    <a:pt x="2653" y="3649"/>
                  </a:cubicBezTo>
                  <a:cubicBezTo>
                    <a:pt x="2857" y="3204"/>
                    <a:pt x="2885" y="2741"/>
                    <a:pt x="2728" y="2374"/>
                  </a:cubicBezTo>
                  <a:cubicBezTo>
                    <a:pt x="2567" y="1996"/>
                    <a:pt x="2191" y="1744"/>
                    <a:pt x="1823" y="1744"/>
                  </a:cubicBezTo>
                  <a:cubicBezTo>
                    <a:pt x="1767" y="1744"/>
                    <a:pt x="1711" y="1749"/>
                    <a:pt x="1656" y="1762"/>
                  </a:cubicBezTo>
                  <a:cubicBezTo>
                    <a:pt x="1443" y="1809"/>
                    <a:pt x="1263" y="1939"/>
                    <a:pt x="1099" y="2073"/>
                  </a:cubicBezTo>
                  <a:cubicBezTo>
                    <a:pt x="867" y="2263"/>
                    <a:pt x="649" y="2475"/>
                    <a:pt x="450" y="2701"/>
                  </a:cubicBezTo>
                  <a:cubicBezTo>
                    <a:pt x="632" y="2279"/>
                    <a:pt x="726" y="1825"/>
                    <a:pt x="723" y="1361"/>
                  </a:cubicBezTo>
                  <a:cubicBezTo>
                    <a:pt x="720" y="991"/>
                    <a:pt x="644" y="481"/>
                    <a:pt x="292" y="149"/>
                  </a:cubicBezTo>
                  <a:cubicBezTo>
                    <a:pt x="228" y="89"/>
                    <a:pt x="152" y="39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901;p50"/>
            <p:cNvSpPr/>
            <p:nvPr/>
          </p:nvSpPr>
          <p:spPr>
            <a:xfrm>
              <a:off x="4620825" y="1864100"/>
              <a:ext cx="157325" cy="157350"/>
            </a:xfrm>
            <a:custGeom>
              <a:avLst/>
              <a:gdLst/>
              <a:ahLst/>
              <a:cxnLst/>
              <a:rect l="l" t="t" r="r" b="b"/>
              <a:pathLst>
                <a:path w="6293" h="6294" extrusionOk="0">
                  <a:moveTo>
                    <a:pt x="3145" y="0"/>
                  </a:moveTo>
                  <a:cubicBezTo>
                    <a:pt x="1408" y="0"/>
                    <a:pt x="1" y="1410"/>
                    <a:pt x="1" y="3148"/>
                  </a:cubicBezTo>
                  <a:cubicBezTo>
                    <a:pt x="1" y="3674"/>
                    <a:pt x="130" y="4170"/>
                    <a:pt x="359" y="4607"/>
                  </a:cubicBezTo>
                  <a:cubicBezTo>
                    <a:pt x="375" y="4635"/>
                    <a:pt x="389" y="4663"/>
                    <a:pt x="404" y="4691"/>
                  </a:cubicBezTo>
                  <a:cubicBezTo>
                    <a:pt x="943" y="5647"/>
                    <a:pt x="1970" y="6293"/>
                    <a:pt x="3146" y="6293"/>
                  </a:cubicBezTo>
                  <a:cubicBezTo>
                    <a:pt x="4883" y="6293"/>
                    <a:pt x="6293" y="4885"/>
                    <a:pt x="6293" y="3148"/>
                  </a:cubicBezTo>
                  <a:cubicBezTo>
                    <a:pt x="6293" y="2330"/>
                    <a:pt x="5981" y="1584"/>
                    <a:pt x="5469" y="1025"/>
                  </a:cubicBezTo>
                  <a:cubicBezTo>
                    <a:pt x="5449" y="1002"/>
                    <a:pt x="5430" y="981"/>
                    <a:pt x="5408" y="962"/>
                  </a:cubicBezTo>
                  <a:cubicBezTo>
                    <a:pt x="4836" y="369"/>
                    <a:pt x="4034" y="0"/>
                    <a:pt x="3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902;p50"/>
            <p:cNvSpPr/>
            <p:nvPr/>
          </p:nvSpPr>
          <p:spPr>
            <a:xfrm>
              <a:off x="4629750" y="1888125"/>
              <a:ext cx="127800" cy="106275"/>
            </a:xfrm>
            <a:custGeom>
              <a:avLst/>
              <a:gdLst/>
              <a:ahLst/>
              <a:cxnLst/>
              <a:rect l="l" t="t" r="r" b="b"/>
              <a:pathLst>
                <a:path w="5112" h="4251" extrusionOk="0">
                  <a:moveTo>
                    <a:pt x="5051" y="1"/>
                  </a:moveTo>
                  <a:cubicBezTo>
                    <a:pt x="4837" y="255"/>
                    <a:pt x="4681" y="578"/>
                    <a:pt x="4613" y="937"/>
                  </a:cubicBezTo>
                  <a:cubicBezTo>
                    <a:pt x="4516" y="1450"/>
                    <a:pt x="4578" y="2020"/>
                    <a:pt x="4806" y="2667"/>
                  </a:cubicBezTo>
                  <a:cubicBezTo>
                    <a:pt x="4611" y="2412"/>
                    <a:pt x="4402" y="2163"/>
                    <a:pt x="4143" y="1965"/>
                  </a:cubicBezTo>
                  <a:cubicBezTo>
                    <a:pt x="3824" y="1717"/>
                    <a:pt x="3464" y="1583"/>
                    <a:pt x="3128" y="1583"/>
                  </a:cubicBezTo>
                  <a:cubicBezTo>
                    <a:pt x="3058" y="1583"/>
                    <a:pt x="2988" y="1589"/>
                    <a:pt x="2920" y="1601"/>
                  </a:cubicBezTo>
                  <a:cubicBezTo>
                    <a:pt x="2452" y="1683"/>
                    <a:pt x="2082" y="2080"/>
                    <a:pt x="2077" y="2506"/>
                  </a:cubicBezTo>
                  <a:cubicBezTo>
                    <a:pt x="2076" y="2723"/>
                    <a:pt x="2161" y="2929"/>
                    <a:pt x="2255" y="3120"/>
                  </a:cubicBezTo>
                  <a:cubicBezTo>
                    <a:pt x="2386" y="3389"/>
                    <a:pt x="2542" y="3649"/>
                    <a:pt x="2717" y="3894"/>
                  </a:cubicBezTo>
                  <a:cubicBezTo>
                    <a:pt x="2349" y="3620"/>
                    <a:pt x="1927" y="3426"/>
                    <a:pt x="1475" y="3323"/>
                  </a:cubicBezTo>
                  <a:cubicBezTo>
                    <a:pt x="1322" y="3289"/>
                    <a:pt x="1142" y="3261"/>
                    <a:pt x="954" y="3261"/>
                  </a:cubicBezTo>
                  <a:cubicBezTo>
                    <a:pt x="699" y="3261"/>
                    <a:pt x="430" y="3312"/>
                    <a:pt x="196" y="3466"/>
                  </a:cubicBezTo>
                  <a:cubicBezTo>
                    <a:pt x="124" y="3515"/>
                    <a:pt x="58" y="3576"/>
                    <a:pt x="1" y="3646"/>
                  </a:cubicBezTo>
                  <a:cubicBezTo>
                    <a:pt x="17" y="3674"/>
                    <a:pt x="32" y="3703"/>
                    <a:pt x="47" y="3730"/>
                  </a:cubicBezTo>
                  <a:cubicBezTo>
                    <a:pt x="105" y="3656"/>
                    <a:pt x="171" y="3591"/>
                    <a:pt x="246" y="3541"/>
                  </a:cubicBezTo>
                  <a:cubicBezTo>
                    <a:pt x="462" y="3398"/>
                    <a:pt x="716" y="3349"/>
                    <a:pt x="957" y="3349"/>
                  </a:cubicBezTo>
                  <a:cubicBezTo>
                    <a:pt x="1136" y="3349"/>
                    <a:pt x="1309" y="3376"/>
                    <a:pt x="1455" y="3410"/>
                  </a:cubicBezTo>
                  <a:cubicBezTo>
                    <a:pt x="2032" y="3539"/>
                    <a:pt x="2560" y="3826"/>
                    <a:pt x="2986" y="4237"/>
                  </a:cubicBezTo>
                  <a:cubicBezTo>
                    <a:pt x="2994" y="4246"/>
                    <a:pt x="3005" y="4250"/>
                    <a:pt x="3016" y="4250"/>
                  </a:cubicBezTo>
                  <a:cubicBezTo>
                    <a:pt x="3027" y="4250"/>
                    <a:pt x="3038" y="4246"/>
                    <a:pt x="3046" y="4237"/>
                  </a:cubicBezTo>
                  <a:cubicBezTo>
                    <a:pt x="3064" y="4222"/>
                    <a:pt x="3065" y="4195"/>
                    <a:pt x="3049" y="4177"/>
                  </a:cubicBezTo>
                  <a:cubicBezTo>
                    <a:pt x="2767" y="3842"/>
                    <a:pt x="2526" y="3472"/>
                    <a:pt x="2335" y="3080"/>
                  </a:cubicBezTo>
                  <a:cubicBezTo>
                    <a:pt x="2246" y="2899"/>
                    <a:pt x="2165" y="2706"/>
                    <a:pt x="2166" y="2506"/>
                  </a:cubicBezTo>
                  <a:cubicBezTo>
                    <a:pt x="2170" y="2122"/>
                    <a:pt x="2508" y="1763"/>
                    <a:pt x="2934" y="1688"/>
                  </a:cubicBezTo>
                  <a:cubicBezTo>
                    <a:pt x="2997" y="1677"/>
                    <a:pt x="3061" y="1672"/>
                    <a:pt x="3126" y="1672"/>
                  </a:cubicBezTo>
                  <a:cubicBezTo>
                    <a:pt x="3444" y="1672"/>
                    <a:pt x="3786" y="1799"/>
                    <a:pt x="4090" y="2034"/>
                  </a:cubicBezTo>
                  <a:cubicBezTo>
                    <a:pt x="4425" y="2294"/>
                    <a:pt x="4681" y="2642"/>
                    <a:pt x="4927" y="2979"/>
                  </a:cubicBezTo>
                  <a:cubicBezTo>
                    <a:pt x="4936" y="2991"/>
                    <a:pt x="4949" y="2997"/>
                    <a:pt x="4963" y="2997"/>
                  </a:cubicBezTo>
                  <a:cubicBezTo>
                    <a:pt x="4971" y="2997"/>
                    <a:pt x="4978" y="2995"/>
                    <a:pt x="4986" y="2992"/>
                  </a:cubicBezTo>
                  <a:cubicBezTo>
                    <a:pt x="5005" y="2981"/>
                    <a:pt x="5012" y="2956"/>
                    <a:pt x="5003" y="2935"/>
                  </a:cubicBezTo>
                  <a:cubicBezTo>
                    <a:pt x="4689" y="2176"/>
                    <a:pt x="4590" y="1527"/>
                    <a:pt x="4700" y="953"/>
                  </a:cubicBezTo>
                  <a:cubicBezTo>
                    <a:pt x="4757" y="651"/>
                    <a:pt x="4897" y="328"/>
                    <a:pt x="5112" y="64"/>
                  </a:cubicBezTo>
                  <a:cubicBezTo>
                    <a:pt x="5092" y="41"/>
                    <a:pt x="5073" y="20"/>
                    <a:pt x="5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903;p50"/>
            <p:cNvSpPr/>
            <p:nvPr/>
          </p:nvSpPr>
          <p:spPr>
            <a:xfrm>
              <a:off x="5110250" y="1805250"/>
              <a:ext cx="163850" cy="157325"/>
            </a:xfrm>
            <a:custGeom>
              <a:avLst/>
              <a:gdLst/>
              <a:ahLst/>
              <a:cxnLst/>
              <a:rect l="l" t="t" r="r" b="b"/>
              <a:pathLst>
                <a:path w="6554" h="6293" extrusionOk="0">
                  <a:moveTo>
                    <a:pt x="3305" y="1"/>
                  </a:moveTo>
                  <a:cubicBezTo>
                    <a:pt x="2695" y="1"/>
                    <a:pt x="2078" y="177"/>
                    <a:pt x="1536" y="546"/>
                  </a:cubicBezTo>
                  <a:cubicBezTo>
                    <a:pt x="1101" y="842"/>
                    <a:pt x="763" y="1229"/>
                    <a:pt x="531" y="1663"/>
                  </a:cubicBezTo>
                  <a:cubicBezTo>
                    <a:pt x="517" y="1692"/>
                    <a:pt x="501" y="1719"/>
                    <a:pt x="486" y="1749"/>
                  </a:cubicBezTo>
                  <a:cubicBezTo>
                    <a:pt x="0" y="2732"/>
                    <a:pt x="43" y="3943"/>
                    <a:pt x="705" y="4915"/>
                  </a:cubicBezTo>
                  <a:cubicBezTo>
                    <a:pt x="1314" y="5810"/>
                    <a:pt x="2303" y="6293"/>
                    <a:pt x="3310" y="6293"/>
                  </a:cubicBezTo>
                  <a:cubicBezTo>
                    <a:pt x="3919" y="6293"/>
                    <a:pt x="4534" y="6116"/>
                    <a:pt x="5076" y="5748"/>
                  </a:cubicBezTo>
                  <a:cubicBezTo>
                    <a:pt x="5751" y="5288"/>
                    <a:pt x="6193" y="4611"/>
                    <a:pt x="6366" y="3873"/>
                  </a:cubicBezTo>
                  <a:cubicBezTo>
                    <a:pt x="6375" y="3844"/>
                    <a:pt x="6381" y="3815"/>
                    <a:pt x="6385" y="3787"/>
                  </a:cubicBezTo>
                  <a:cubicBezTo>
                    <a:pt x="6553" y="2981"/>
                    <a:pt x="6407" y="2111"/>
                    <a:pt x="5907" y="1376"/>
                  </a:cubicBezTo>
                  <a:cubicBezTo>
                    <a:pt x="5299" y="482"/>
                    <a:pt x="4311" y="1"/>
                    <a:pt x="33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1904;p50"/>
            <p:cNvSpPr/>
            <p:nvPr/>
          </p:nvSpPr>
          <p:spPr>
            <a:xfrm>
              <a:off x="5122425" y="1846825"/>
              <a:ext cx="147500" cy="93925"/>
            </a:xfrm>
            <a:custGeom>
              <a:avLst/>
              <a:gdLst/>
              <a:ahLst/>
              <a:cxnLst/>
              <a:rect l="l" t="t" r="r" b="b"/>
              <a:pathLst>
                <a:path w="5900" h="3757" extrusionOk="0">
                  <a:moveTo>
                    <a:pt x="45" y="0"/>
                  </a:moveTo>
                  <a:cubicBezTo>
                    <a:pt x="30" y="29"/>
                    <a:pt x="14" y="57"/>
                    <a:pt x="0" y="86"/>
                  </a:cubicBezTo>
                  <a:cubicBezTo>
                    <a:pt x="93" y="91"/>
                    <a:pt x="185" y="110"/>
                    <a:pt x="269" y="144"/>
                  </a:cubicBezTo>
                  <a:cubicBezTo>
                    <a:pt x="687" y="315"/>
                    <a:pt x="930" y="742"/>
                    <a:pt x="1057" y="1069"/>
                  </a:cubicBezTo>
                  <a:cubicBezTo>
                    <a:pt x="1274" y="1619"/>
                    <a:pt x="1334" y="2217"/>
                    <a:pt x="1233" y="2800"/>
                  </a:cubicBezTo>
                  <a:cubicBezTo>
                    <a:pt x="1230" y="2823"/>
                    <a:pt x="1245" y="2845"/>
                    <a:pt x="1267" y="2850"/>
                  </a:cubicBezTo>
                  <a:cubicBezTo>
                    <a:pt x="1271" y="2851"/>
                    <a:pt x="1275" y="2851"/>
                    <a:pt x="1279" y="2851"/>
                  </a:cubicBezTo>
                  <a:cubicBezTo>
                    <a:pt x="1298" y="2851"/>
                    <a:pt x="1314" y="2838"/>
                    <a:pt x="1319" y="2819"/>
                  </a:cubicBezTo>
                  <a:cubicBezTo>
                    <a:pt x="1437" y="2397"/>
                    <a:pt x="1608" y="1990"/>
                    <a:pt x="1824" y="1610"/>
                  </a:cubicBezTo>
                  <a:cubicBezTo>
                    <a:pt x="1924" y="1436"/>
                    <a:pt x="2037" y="1259"/>
                    <a:pt x="2204" y="1149"/>
                  </a:cubicBezTo>
                  <a:cubicBezTo>
                    <a:pt x="2326" y="1068"/>
                    <a:pt x="2472" y="1029"/>
                    <a:pt x="2623" y="1029"/>
                  </a:cubicBezTo>
                  <a:cubicBezTo>
                    <a:pt x="2868" y="1029"/>
                    <a:pt x="3126" y="1131"/>
                    <a:pt x="3312" y="1323"/>
                  </a:cubicBezTo>
                  <a:cubicBezTo>
                    <a:pt x="3573" y="1592"/>
                    <a:pt x="3705" y="2011"/>
                    <a:pt x="3676" y="2473"/>
                  </a:cubicBezTo>
                  <a:cubicBezTo>
                    <a:pt x="3650" y="2897"/>
                    <a:pt x="3506" y="3304"/>
                    <a:pt x="3365" y="3697"/>
                  </a:cubicBezTo>
                  <a:cubicBezTo>
                    <a:pt x="3359" y="3719"/>
                    <a:pt x="3368" y="3740"/>
                    <a:pt x="3389" y="3752"/>
                  </a:cubicBezTo>
                  <a:cubicBezTo>
                    <a:pt x="3394" y="3755"/>
                    <a:pt x="3401" y="3757"/>
                    <a:pt x="3407" y="3757"/>
                  </a:cubicBezTo>
                  <a:cubicBezTo>
                    <a:pt x="3422" y="3757"/>
                    <a:pt x="3437" y="3748"/>
                    <a:pt x="3446" y="3735"/>
                  </a:cubicBezTo>
                  <a:cubicBezTo>
                    <a:pt x="3896" y="3048"/>
                    <a:pt x="4377" y="2601"/>
                    <a:pt x="4914" y="2370"/>
                  </a:cubicBezTo>
                  <a:cubicBezTo>
                    <a:pt x="5151" y="2267"/>
                    <a:pt x="5433" y="2203"/>
                    <a:pt x="5718" y="2203"/>
                  </a:cubicBezTo>
                  <a:cubicBezTo>
                    <a:pt x="5772" y="2203"/>
                    <a:pt x="5826" y="2206"/>
                    <a:pt x="5880" y="2210"/>
                  </a:cubicBezTo>
                  <a:cubicBezTo>
                    <a:pt x="5888" y="2181"/>
                    <a:pt x="5895" y="2153"/>
                    <a:pt x="5899" y="2125"/>
                  </a:cubicBezTo>
                  <a:cubicBezTo>
                    <a:pt x="5834" y="2118"/>
                    <a:pt x="5767" y="2114"/>
                    <a:pt x="5700" y="2114"/>
                  </a:cubicBezTo>
                  <a:cubicBezTo>
                    <a:pt x="5428" y="2114"/>
                    <a:pt x="5146" y="2172"/>
                    <a:pt x="4878" y="2289"/>
                  </a:cubicBezTo>
                  <a:cubicBezTo>
                    <a:pt x="4399" y="2498"/>
                    <a:pt x="3962" y="2869"/>
                    <a:pt x="3557" y="3422"/>
                  </a:cubicBezTo>
                  <a:cubicBezTo>
                    <a:pt x="3657" y="3117"/>
                    <a:pt x="3745" y="2804"/>
                    <a:pt x="3764" y="2479"/>
                  </a:cubicBezTo>
                  <a:cubicBezTo>
                    <a:pt x="3794" y="1991"/>
                    <a:pt x="3654" y="1548"/>
                    <a:pt x="3376" y="1263"/>
                  </a:cubicBezTo>
                  <a:cubicBezTo>
                    <a:pt x="3172" y="1053"/>
                    <a:pt x="2891" y="941"/>
                    <a:pt x="2622" y="941"/>
                  </a:cubicBezTo>
                  <a:cubicBezTo>
                    <a:pt x="2454" y="941"/>
                    <a:pt x="2291" y="984"/>
                    <a:pt x="2155" y="1075"/>
                  </a:cubicBezTo>
                  <a:cubicBezTo>
                    <a:pt x="1973" y="1196"/>
                    <a:pt x="1851" y="1382"/>
                    <a:pt x="1747" y="1567"/>
                  </a:cubicBezTo>
                  <a:cubicBezTo>
                    <a:pt x="1598" y="1827"/>
                    <a:pt x="1470" y="2103"/>
                    <a:pt x="1366" y="2385"/>
                  </a:cubicBezTo>
                  <a:cubicBezTo>
                    <a:pt x="1385" y="1927"/>
                    <a:pt x="1309" y="1468"/>
                    <a:pt x="1140" y="1037"/>
                  </a:cubicBezTo>
                  <a:cubicBezTo>
                    <a:pt x="1005" y="693"/>
                    <a:pt x="750" y="244"/>
                    <a:pt x="302" y="60"/>
                  </a:cubicBezTo>
                  <a:cubicBezTo>
                    <a:pt x="221" y="27"/>
                    <a:pt x="133" y="7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1905;p50"/>
            <p:cNvSpPr/>
            <p:nvPr/>
          </p:nvSpPr>
          <p:spPr>
            <a:xfrm>
              <a:off x="5006225" y="2037475"/>
              <a:ext cx="156325" cy="222850"/>
            </a:xfrm>
            <a:custGeom>
              <a:avLst/>
              <a:gdLst/>
              <a:ahLst/>
              <a:cxnLst/>
              <a:rect l="l" t="t" r="r" b="b"/>
              <a:pathLst>
                <a:path w="6253" h="8914" extrusionOk="0">
                  <a:moveTo>
                    <a:pt x="6199" y="1"/>
                  </a:moveTo>
                  <a:cubicBezTo>
                    <a:pt x="6181" y="1"/>
                    <a:pt x="6163" y="12"/>
                    <a:pt x="6155" y="29"/>
                  </a:cubicBezTo>
                  <a:cubicBezTo>
                    <a:pt x="4722" y="3309"/>
                    <a:pt x="2600" y="6353"/>
                    <a:pt x="19" y="8832"/>
                  </a:cubicBezTo>
                  <a:cubicBezTo>
                    <a:pt x="0" y="8850"/>
                    <a:pt x="0" y="8880"/>
                    <a:pt x="18" y="8899"/>
                  </a:cubicBezTo>
                  <a:cubicBezTo>
                    <a:pt x="27" y="8908"/>
                    <a:pt x="39" y="8914"/>
                    <a:pt x="52" y="8914"/>
                  </a:cubicBezTo>
                  <a:cubicBezTo>
                    <a:pt x="64" y="8914"/>
                    <a:pt x="75" y="8910"/>
                    <a:pt x="85" y="8900"/>
                  </a:cubicBezTo>
                  <a:cubicBezTo>
                    <a:pt x="2675" y="6412"/>
                    <a:pt x="4804" y="3357"/>
                    <a:pt x="6242" y="67"/>
                  </a:cubicBezTo>
                  <a:cubicBezTo>
                    <a:pt x="6252" y="43"/>
                    <a:pt x="6242" y="15"/>
                    <a:pt x="6217" y="5"/>
                  </a:cubicBezTo>
                  <a:cubicBezTo>
                    <a:pt x="6211" y="2"/>
                    <a:pt x="6205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906;p50"/>
            <p:cNvSpPr/>
            <p:nvPr/>
          </p:nvSpPr>
          <p:spPr>
            <a:xfrm>
              <a:off x="5049125" y="2042975"/>
              <a:ext cx="48225" cy="136425"/>
            </a:xfrm>
            <a:custGeom>
              <a:avLst/>
              <a:gdLst/>
              <a:ahLst/>
              <a:cxnLst/>
              <a:rect l="l" t="t" r="r" b="b"/>
              <a:pathLst>
                <a:path w="1929" h="5457" extrusionOk="0">
                  <a:moveTo>
                    <a:pt x="990" y="1"/>
                  </a:moveTo>
                  <a:cubicBezTo>
                    <a:pt x="979" y="1"/>
                    <a:pt x="968" y="1"/>
                    <a:pt x="956" y="2"/>
                  </a:cubicBezTo>
                  <a:cubicBezTo>
                    <a:pt x="855" y="12"/>
                    <a:pt x="764" y="67"/>
                    <a:pt x="684" y="128"/>
                  </a:cubicBezTo>
                  <a:cubicBezTo>
                    <a:pt x="206" y="494"/>
                    <a:pt x="0" y="1131"/>
                    <a:pt x="18" y="1732"/>
                  </a:cubicBezTo>
                  <a:cubicBezTo>
                    <a:pt x="37" y="2333"/>
                    <a:pt x="250" y="2909"/>
                    <a:pt x="476" y="3466"/>
                  </a:cubicBezTo>
                  <a:cubicBezTo>
                    <a:pt x="744" y="4127"/>
                    <a:pt x="882" y="4789"/>
                    <a:pt x="1084" y="5456"/>
                  </a:cubicBezTo>
                  <a:cubicBezTo>
                    <a:pt x="1465" y="4586"/>
                    <a:pt x="1672" y="3598"/>
                    <a:pt x="1802" y="2661"/>
                  </a:cubicBezTo>
                  <a:cubicBezTo>
                    <a:pt x="1915" y="1846"/>
                    <a:pt x="1928" y="945"/>
                    <a:pt x="1436" y="287"/>
                  </a:cubicBezTo>
                  <a:cubicBezTo>
                    <a:pt x="1327" y="139"/>
                    <a:pt x="1170" y="1"/>
                    <a:pt x="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907;p50"/>
            <p:cNvSpPr/>
            <p:nvPr/>
          </p:nvSpPr>
          <p:spPr>
            <a:xfrm>
              <a:off x="5123125" y="1949850"/>
              <a:ext cx="40850" cy="82900"/>
            </a:xfrm>
            <a:custGeom>
              <a:avLst/>
              <a:gdLst/>
              <a:ahLst/>
              <a:cxnLst/>
              <a:rect l="l" t="t" r="r" b="b"/>
              <a:pathLst>
                <a:path w="1634" h="3316" extrusionOk="0">
                  <a:moveTo>
                    <a:pt x="469" y="0"/>
                  </a:moveTo>
                  <a:cubicBezTo>
                    <a:pt x="443" y="0"/>
                    <a:pt x="417" y="4"/>
                    <a:pt x="392" y="13"/>
                  </a:cubicBezTo>
                  <a:cubicBezTo>
                    <a:pt x="336" y="34"/>
                    <a:pt x="290" y="77"/>
                    <a:pt x="251" y="122"/>
                  </a:cubicBezTo>
                  <a:cubicBezTo>
                    <a:pt x="64" y="345"/>
                    <a:pt x="1" y="653"/>
                    <a:pt x="31" y="942"/>
                  </a:cubicBezTo>
                  <a:cubicBezTo>
                    <a:pt x="61" y="1232"/>
                    <a:pt x="174" y="1505"/>
                    <a:pt x="305" y="1765"/>
                  </a:cubicBezTo>
                  <a:cubicBezTo>
                    <a:pt x="596" y="2339"/>
                    <a:pt x="981" y="2865"/>
                    <a:pt x="1441" y="3315"/>
                  </a:cubicBezTo>
                  <a:cubicBezTo>
                    <a:pt x="1441" y="3316"/>
                    <a:pt x="1442" y="3316"/>
                    <a:pt x="1442" y="3316"/>
                  </a:cubicBezTo>
                  <a:cubicBezTo>
                    <a:pt x="1467" y="3316"/>
                    <a:pt x="1606" y="2931"/>
                    <a:pt x="1611" y="2884"/>
                  </a:cubicBezTo>
                  <a:cubicBezTo>
                    <a:pt x="1633" y="2680"/>
                    <a:pt x="1612" y="2459"/>
                    <a:pt x="1593" y="2256"/>
                  </a:cubicBezTo>
                  <a:cubicBezTo>
                    <a:pt x="1555" y="1838"/>
                    <a:pt x="1465" y="1425"/>
                    <a:pt x="1325" y="1029"/>
                  </a:cubicBezTo>
                  <a:cubicBezTo>
                    <a:pt x="1199" y="676"/>
                    <a:pt x="1021" y="323"/>
                    <a:pt x="720" y="101"/>
                  </a:cubicBezTo>
                  <a:cubicBezTo>
                    <a:pt x="647" y="47"/>
                    <a:pt x="557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908;p50"/>
            <p:cNvSpPr/>
            <p:nvPr/>
          </p:nvSpPr>
          <p:spPr>
            <a:xfrm>
              <a:off x="5063675" y="1985450"/>
              <a:ext cx="88100" cy="42675"/>
            </a:xfrm>
            <a:custGeom>
              <a:avLst/>
              <a:gdLst/>
              <a:ahLst/>
              <a:cxnLst/>
              <a:rect l="l" t="t" r="r" b="b"/>
              <a:pathLst>
                <a:path w="3524" h="1707" extrusionOk="0">
                  <a:moveTo>
                    <a:pt x="643" y="0"/>
                  </a:moveTo>
                  <a:cubicBezTo>
                    <a:pt x="536" y="0"/>
                    <a:pt x="428" y="8"/>
                    <a:pt x="322" y="24"/>
                  </a:cubicBezTo>
                  <a:cubicBezTo>
                    <a:pt x="188" y="44"/>
                    <a:pt x="31" y="102"/>
                    <a:pt x="9" y="236"/>
                  </a:cubicBezTo>
                  <a:cubicBezTo>
                    <a:pt x="0" y="286"/>
                    <a:pt x="14" y="338"/>
                    <a:pt x="33" y="386"/>
                  </a:cubicBezTo>
                  <a:cubicBezTo>
                    <a:pt x="156" y="696"/>
                    <a:pt x="459" y="895"/>
                    <a:pt x="762" y="1033"/>
                  </a:cubicBezTo>
                  <a:cubicBezTo>
                    <a:pt x="1474" y="1360"/>
                    <a:pt x="2256" y="1467"/>
                    <a:pt x="3014" y="1630"/>
                  </a:cubicBezTo>
                  <a:cubicBezTo>
                    <a:pt x="3066" y="1641"/>
                    <a:pt x="3252" y="1707"/>
                    <a:pt x="3373" y="1707"/>
                  </a:cubicBezTo>
                  <a:cubicBezTo>
                    <a:pt x="3420" y="1707"/>
                    <a:pt x="3458" y="1697"/>
                    <a:pt x="3474" y="1670"/>
                  </a:cubicBezTo>
                  <a:cubicBezTo>
                    <a:pt x="3523" y="1593"/>
                    <a:pt x="3217" y="1347"/>
                    <a:pt x="3160" y="1290"/>
                  </a:cubicBezTo>
                  <a:cubicBezTo>
                    <a:pt x="2882" y="1013"/>
                    <a:pt x="2588" y="753"/>
                    <a:pt x="2260" y="537"/>
                  </a:cubicBezTo>
                  <a:cubicBezTo>
                    <a:pt x="1780" y="219"/>
                    <a:pt x="1213" y="0"/>
                    <a:pt x="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909;p50"/>
            <p:cNvSpPr/>
            <p:nvPr/>
          </p:nvSpPr>
          <p:spPr>
            <a:xfrm>
              <a:off x="5059475" y="2027025"/>
              <a:ext cx="92200" cy="34850"/>
            </a:xfrm>
            <a:custGeom>
              <a:avLst/>
              <a:gdLst/>
              <a:ahLst/>
              <a:cxnLst/>
              <a:rect l="l" t="t" r="r" b="b"/>
              <a:pathLst>
                <a:path w="3688" h="1394" extrusionOk="0">
                  <a:moveTo>
                    <a:pt x="2390" y="0"/>
                  </a:moveTo>
                  <a:cubicBezTo>
                    <a:pt x="2268" y="0"/>
                    <a:pt x="2145" y="5"/>
                    <a:pt x="2023" y="15"/>
                  </a:cubicBezTo>
                  <a:cubicBezTo>
                    <a:pt x="1340" y="71"/>
                    <a:pt x="649" y="311"/>
                    <a:pt x="180" y="808"/>
                  </a:cubicBezTo>
                  <a:cubicBezTo>
                    <a:pt x="87" y="907"/>
                    <a:pt x="0" y="1049"/>
                    <a:pt x="65" y="1168"/>
                  </a:cubicBezTo>
                  <a:cubicBezTo>
                    <a:pt x="89" y="1213"/>
                    <a:pt x="132" y="1245"/>
                    <a:pt x="177" y="1271"/>
                  </a:cubicBezTo>
                  <a:cubicBezTo>
                    <a:pt x="329" y="1360"/>
                    <a:pt x="502" y="1393"/>
                    <a:pt x="679" y="1393"/>
                  </a:cubicBezTo>
                  <a:cubicBezTo>
                    <a:pt x="837" y="1393"/>
                    <a:pt x="997" y="1367"/>
                    <a:pt x="1150" y="1330"/>
                  </a:cubicBezTo>
                  <a:cubicBezTo>
                    <a:pt x="1911" y="1147"/>
                    <a:pt x="2592" y="750"/>
                    <a:pt x="3290" y="410"/>
                  </a:cubicBezTo>
                  <a:cubicBezTo>
                    <a:pt x="3356" y="377"/>
                    <a:pt x="3688" y="269"/>
                    <a:pt x="3676" y="157"/>
                  </a:cubicBezTo>
                  <a:cubicBezTo>
                    <a:pt x="3667" y="68"/>
                    <a:pt x="3275" y="62"/>
                    <a:pt x="3194" y="53"/>
                  </a:cubicBezTo>
                  <a:cubicBezTo>
                    <a:pt x="2928" y="22"/>
                    <a:pt x="2659" y="0"/>
                    <a:pt x="23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910;p50"/>
            <p:cNvSpPr/>
            <p:nvPr/>
          </p:nvSpPr>
          <p:spPr>
            <a:xfrm>
              <a:off x="5096325" y="2036225"/>
              <a:ext cx="62750" cy="74950"/>
            </a:xfrm>
            <a:custGeom>
              <a:avLst/>
              <a:gdLst/>
              <a:ahLst/>
              <a:cxnLst/>
              <a:rect l="l" t="t" r="r" b="b"/>
              <a:pathLst>
                <a:path w="2510" h="2998" extrusionOk="0">
                  <a:moveTo>
                    <a:pt x="2399" y="0"/>
                  </a:moveTo>
                  <a:cubicBezTo>
                    <a:pt x="2296" y="0"/>
                    <a:pt x="2046" y="180"/>
                    <a:pt x="1985" y="216"/>
                  </a:cubicBezTo>
                  <a:cubicBezTo>
                    <a:pt x="1644" y="411"/>
                    <a:pt x="1316" y="626"/>
                    <a:pt x="1021" y="885"/>
                  </a:cubicBezTo>
                  <a:cubicBezTo>
                    <a:pt x="507" y="1336"/>
                    <a:pt x="96" y="1942"/>
                    <a:pt x="16" y="2621"/>
                  </a:cubicBezTo>
                  <a:cubicBezTo>
                    <a:pt x="0" y="2755"/>
                    <a:pt x="16" y="2921"/>
                    <a:pt x="139" y="2978"/>
                  </a:cubicBezTo>
                  <a:cubicBezTo>
                    <a:pt x="170" y="2992"/>
                    <a:pt x="204" y="2997"/>
                    <a:pt x="238" y="2997"/>
                  </a:cubicBezTo>
                  <a:cubicBezTo>
                    <a:pt x="256" y="2997"/>
                    <a:pt x="273" y="2996"/>
                    <a:pt x="290" y="2994"/>
                  </a:cubicBezTo>
                  <a:cubicBezTo>
                    <a:pt x="622" y="2958"/>
                    <a:pt x="892" y="2716"/>
                    <a:pt x="1106" y="2461"/>
                  </a:cubicBezTo>
                  <a:cubicBezTo>
                    <a:pt x="1607" y="1860"/>
                    <a:pt x="1917" y="1134"/>
                    <a:pt x="2274" y="446"/>
                  </a:cubicBezTo>
                  <a:cubicBezTo>
                    <a:pt x="2308" y="380"/>
                    <a:pt x="2510" y="95"/>
                    <a:pt x="2434" y="12"/>
                  </a:cubicBezTo>
                  <a:cubicBezTo>
                    <a:pt x="2426" y="4"/>
                    <a:pt x="2414" y="0"/>
                    <a:pt x="23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911;p50"/>
            <p:cNvSpPr/>
            <p:nvPr/>
          </p:nvSpPr>
          <p:spPr>
            <a:xfrm>
              <a:off x="5139100" y="2039375"/>
              <a:ext cx="31050" cy="93375"/>
            </a:xfrm>
            <a:custGeom>
              <a:avLst/>
              <a:gdLst/>
              <a:ahLst/>
              <a:cxnLst/>
              <a:rect l="l" t="t" r="r" b="b"/>
              <a:pathLst>
                <a:path w="1242" h="3735" extrusionOk="0">
                  <a:moveTo>
                    <a:pt x="957" y="1"/>
                  </a:moveTo>
                  <a:cubicBezTo>
                    <a:pt x="870" y="1"/>
                    <a:pt x="729" y="344"/>
                    <a:pt x="692" y="413"/>
                  </a:cubicBezTo>
                  <a:cubicBezTo>
                    <a:pt x="507" y="758"/>
                    <a:pt x="341" y="1114"/>
                    <a:pt x="228" y="1490"/>
                  </a:cubicBezTo>
                  <a:cubicBezTo>
                    <a:pt x="31" y="2144"/>
                    <a:pt x="1" y="2875"/>
                    <a:pt x="293" y="3495"/>
                  </a:cubicBezTo>
                  <a:cubicBezTo>
                    <a:pt x="346" y="3610"/>
                    <a:pt x="439" y="3735"/>
                    <a:pt x="561" y="3735"/>
                  </a:cubicBezTo>
                  <a:cubicBezTo>
                    <a:pt x="569" y="3735"/>
                    <a:pt x="576" y="3734"/>
                    <a:pt x="584" y="3733"/>
                  </a:cubicBezTo>
                  <a:cubicBezTo>
                    <a:pt x="636" y="3727"/>
                    <a:pt x="681" y="3699"/>
                    <a:pt x="722" y="3667"/>
                  </a:cubicBezTo>
                  <a:cubicBezTo>
                    <a:pt x="984" y="3461"/>
                    <a:pt x="1087" y="3113"/>
                    <a:pt x="1133" y="2782"/>
                  </a:cubicBezTo>
                  <a:cubicBezTo>
                    <a:pt x="1241" y="2008"/>
                    <a:pt x="1120" y="1228"/>
                    <a:pt x="1059" y="455"/>
                  </a:cubicBezTo>
                  <a:cubicBezTo>
                    <a:pt x="1053" y="381"/>
                    <a:pt x="1074" y="32"/>
                    <a:pt x="966" y="2"/>
                  </a:cubicBezTo>
                  <a:cubicBezTo>
                    <a:pt x="963" y="1"/>
                    <a:pt x="960" y="1"/>
                    <a:pt x="9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1912;p50"/>
            <p:cNvSpPr/>
            <p:nvPr/>
          </p:nvSpPr>
          <p:spPr>
            <a:xfrm>
              <a:off x="5168575" y="2043750"/>
              <a:ext cx="50550" cy="84100"/>
            </a:xfrm>
            <a:custGeom>
              <a:avLst/>
              <a:gdLst/>
              <a:ahLst/>
              <a:cxnLst/>
              <a:rect l="l" t="t" r="r" b="b"/>
              <a:pathLst>
                <a:path w="2022" h="3364" extrusionOk="0">
                  <a:moveTo>
                    <a:pt x="104" y="0"/>
                  </a:moveTo>
                  <a:cubicBezTo>
                    <a:pt x="97" y="0"/>
                    <a:pt x="91" y="1"/>
                    <a:pt x="86" y="3"/>
                  </a:cubicBezTo>
                  <a:cubicBezTo>
                    <a:pt x="0" y="32"/>
                    <a:pt x="78" y="416"/>
                    <a:pt x="86" y="498"/>
                  </a:cubicBezTo>
                  <a:cubicBezTo>
                    <a:pt x="124" y="886"/>
                    <a:pt x="184" y="1275"/>
                    <a:pt x="298" y="1650"/>
                  </a:cubicBezTo>
                  <a:cubicBezTo>
                    <a:pt x="497" y="2305"/>
                    <a:pt x="879" y="2929"/>
                    <a:pt x="1465" y="3282"/>
                  </a:cubicBezTo>
                  <a:cubicBezTo>
                    <a:pt x="1538" y="3326"/>
                    <a:pt x="1628" y="3364"/>
                    <a:pt x="1710" y="3364"/>
                  </a:cubicBezTo>
                  <a:cubicBezTo>
                    <a:pt x="1758" y="3364"/>
                    <a:pt x="1803" y="3351"/>
                    <a:pt x="1841" y="3319"/>
                  </a:cubicBezTo>
                  <a:cubicBezTo>
                    <a:pt x="1880" y="3285"/>
                    <a:pt x="1902" y="3236"/>
                    <a:pt x="1918" y="3187"/>
                  </a:cubicBezTo>
                  <a:cubicBezTo>
                    <a:pt x="2021" y="2871"/>
                    <a:pt x="1914" y="2523"/>
                    <a:pt x="1769" y="2223"/>
                  </a:cubicBezTo>
                  <a:cubicBezTo>
                    <a:pt x="1429" y="1518"/>
                    <a:pt x="895" y="937"/>
                    <a:pt x="414" y="327"/>
                  </a:cubicBezTo>
                  <a:cubicBezTo>
                    <a:pt x="371" y="273"/>
                    <a:pt x="211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1913;p50"/>
            <p:cNvSpPr/>
            <p:nvPr/>
          </p:nvSpPr>
          <p:spPr>
            <a:xfrm>
              <a:off x="5170475" y="2036625"/>
              <a:ext cx="87325" cy="41500"/>
            </a:xfrm>
            <a:custGeom>
              <a:avLst/>
              <a:gdLst/>
              <a:ahLst/>
              <a:cxnLst/>
              <a:rect l="l" t="t" r="r" b="b"/>
              <a:pathLst>
                <a:path w="3493" h="1660" extrusionOk="0">
                  <a:moveTo>
                    <a:pt x="1125" y="1"/>
                  </a:moveTo>
                  <a:cubicBezTo>
                    <a:pt x="916" y="1"/>
                    <a:pt x="705" y="15"/>
                    <a:pt x="495" y="38"/>
                  </a:cubicBezTo>
                  <a:cubicBezTo>
                    <a:pt x="416" y="46"/>
                    <a:pt x="37" y="39"/>
                    <a:pt x="20" y="142"/>
                  </a:cubicBezTo>
                  <a:cubicBezTo>
                    <a:pt x="0" y="270"/>
                    <a:pt x="312" y="405"/>
                    <a:pt x="372" y="444"/>
                  </a:cubicBezTo>
                  <a:cubicBezTo>
                    <a:pt x="1017" y="858"/>
                    <a:pt x="1640" y="1337"/>
                    <a:pt x="2360" y="1571"/>
                  </a:cubicBezTo>
                  <a:cubicBezTo>
                    <a:pt x="2515" y="1622"/>
                    <a:pt x="2682" y="1659"/>
                    <a:pt x="2846" y="1659"/>
                  </a:cubicBezTo>
                  <a:cubicBezTo>
                    <a:pt x="3004" y="1659"/>
                    <a:pt x="3160" y="1625"/>
                    <a:pt x="3303" y="1535"/>
                  </a:cubicBezTo>
                  <a:cubicBezTo>
                    <a:pt x="3347" y="1506"/>
                    <a:pt x="3392" y="1471"/>
                    <a:pt x="3419" y="1420"/>
                  </a:cubicBezTo>
                  <a:cubicBezTo>
                    <a:pt x="3492" y="1285"/>
                    <a:pt x="3419" y="1120"/>
                    <a:pt x="3339" y="1003"/>
                  </a:cubicBezTo>
                  <a:cubicBezTo>
                    <a:pt x="2928" y="417"/>
                    <a:pt x="2281" y="118"/>
                    <a:pt x="1628" y="32"/>
                  </a:cubicBezTo>
                  <a:cubicBezTo>
                    <a:pt x="1462" y="10"/>
                    <a:pt x="1294" y="1"/>
                    <a:pt x="11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1914;p50"/>
            <p:cNvSpPr/>
            <p:nvPr/>
          </p:nvSpPr>
          <p:spPr>
            <a:xfrm>
              <a:off x="5164900" y="1987175"/>
              <a:ext cx="75575" cy="48375"/>
            </a:xfrm>
            <a:custGeom>
              <a:avLst/>
              <a:gdLst/>
              <a:ahLst/>
              <a:cxnLst/>
              <a:rect l="l" t="t" r="r" b="b"/>
              <a:pathLst>
                <a:path w="3023" h="1935" extrusionOk="0">
                  <a:moveTo>
                    <a:pt x="2687" y="1"/>
                  </a:moveTo>
                  <a:cubicBezTo>
                    <a:pt x="2063" y="1"/>
                    <a:pt x="1471" y="307"/>
                    <a:pt x="1005" y="722"/>
                  </a:cubicBezTo>
                  <a:cubicBezTo>
                    <a:pt x="738" y="962"/>
                    <a:pt x="505" y="1238"/>
                    <a:pt x="290" y="1525"/>
                  </a:cubicBezTo>
                  <a:cubicBezTo>
                    <a:pt x="245" y="1585"/>
                    <a:pt x="0" y="1849"/>
                    <a:pt x="54" y="1912"/>
                  </a:cubicBezTo>
                  <a:cubicBezTo>
                    <a:pt x="68" y="1928"/>
                    <a:pt x="90" y="1934"/>
                    <a:pt x="117" y="1934"/>
                  </a:cubicBezTo>
                  <a:cubicBezTo>
                    <a:pt x="226" y="1934"/>
                    <a:pt x="416" y="1833"/>
                    <a:pt x="466" y="1814"/>
                  </a:cubicBezTo>
                  <a:cubicBezTo>
                    <a:pt x="1133" y="1566"/>
                    <a:pt x="1828" y="1365"/>
                    <a:pt x="2430" y="975"/>
                  </a:cubicBezTo>
                  <a:cubicBezTo>
                    <a:pt x="2686" y="808"/>
                    <a:pt x="2935" y="588"/>
                    <a:pt x="3005" y="290"/>
                  </a:cubicBezTo>
                  <a:cubicBezTo>
                    <a:pt x="3017" y="245"/>
                    <a:pt x="3022" y="196"/>
                    <a:pt x="3008" y="151"/>
                  </a:cubicBezTo>
                  <a:cubicBezTo>
                    <a:pt x="2970" y="33"/>
                    <a:pt x="2820" y="1"/>
                    <a:pt x="2697" y="1"/>
                  </a:cubicBezTo>
                  <a:cubicBezTo>
                    <a:pt x="2693" y="1"/>
                    <a:pt x="2690" y="1"/>
                    <a:pt x="2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1915;p50"/>
            <p:cNvSpPr/>
            <p:nvPr/>
          </p:nvSpPr>
          <p:spPr>
            <a:xfrm>
              <a:off x="5134650" y="2017425"/>
              <a:ext cx="56275" cy="35900"/>
            </a:xfrm>
            <a:custGeom>
              <a:avLst/>
              <a:gdLst/>
              <a:ahLst/>
              <a:cxnLst/>
              <a:rect l="l" t="t" r="r" b="b"/>
              <a:pathLst>
                <a:path w="2251" h="1436" extrusionOk="0">
                  <a:moveTo>
                    <a:pt x="364" y="1"/>
                  </a:moveTo>
                  <a:cubicBezTo>
                    <a:pt x="248" y="1"/>
                    <a:pt x="163" y="31"/>
                    <a:pt x="123" y="96"/>
                  </a:cubicBezTo>
                  <a:cubicBezTo>
                    <a:pt x="0" y="292"/>
                    <a:pt x="350" y="730"/>
                    <a:pt x="905" y="1074"/>
                  </a:cubicBezTo>
                  <a:cubicBezTo>
                    <a:pt x="1278" y="1306"/>
                    <a:pt x="1648" y="1436"/>
                    <a:pt x="1888" y="1436"/>
                  </a:cubicBezTo>
                  <a:cubicBezTo>
                    <a:pt x="2004" y="1436"/>
                    <a:pt x="2089" y="1405"/>
                    <a:pt x="2128" y="1341"/>
                  </a:cubicBezTo>
                  <a:cubicBezTo>
                    <a:pt x="2251" y="1145"/>
                    <a:pt x="1901" y="706"/>
                    <a:pt x="1347" y="362"/>
                  </a:cubicBezTo>
                  <a:cubicBezTo>
                    <a:pt x="974" y="131"/>
                    <a:pt x="603" y="1"/>
                    <a:pt x="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1916;p50"/>
            <p:cNvSpPr/>
            <p:nvPr/>
          </p:nvSpPr>
          <p:spPr>
            <a:xfrm>
              <a:off x="4630000" y="2125575"/>
              <a:ext cx="153750" cy="224600"/>
            </a:xfrm>
            <a:custGeom>
              <a:avLst/>
              <a:gdLst/>
              <a:ahLst/>
              <a:cxnLst/>
              <a:rect l="l" t="t" r="r" b="b"/>
              <a:pathLst>
                <a:path w="6150" h="8984" extrusionOk="0">
                  <a:moveTo>
                    <a:pt x="52" y="0"/>
                  </a:moveTo>
                  <a:cubicBezTo>
                    <a:pt x="40" y="0"/>
                    <a:pt x="28" y="5"/>
                    <a:pt x="18" y="14"/>
                  </a:cubicBezTo>
                  <a:cubicBezTo>
                    <a:pt x="0" y="33"/>
                    <a:pt x="0" y="62"/>
                    <a:pt x="19" y="82"/>
                  </a:cubicBezTo>
                  <a:cubicBezTo>
                    <a:pt x="2571" y="2591"/>
                    <a:pt x="4657" y="5659"/>
                    <a:pt x="6053" y="8955"/>
                  </a:cubicBezTo>
                  <a:cubicBezTo>
                    <a:pt x="6060" y="8973"/>
                    <a:pt x="6078" y="8983"/>
                    <a:pt x="6096" y="8983"/>
                  </a:cubicBezTo>
                  <a:cubicBezTo>
                    <a:pt x="6102" y="8983"/>
                    <a:pt x="6109" y="8982"/>
                    <a:pt x="6115" y="8980"/>
                  </a:cubicBezTo>
                  <a:cubicBezTo>
                    <a:pt x="6139" y="8969"/>
                    <a:pt x="6150" y="8942"/>
                    <a:pt x="6139" y="8918"/>
                  </a:cubicBezTo>
                  <a:cubicBezTo>
                    <a:pt x="4739" y="5611"/>
                    <a:pt x="2646" y="2532"/>
                    <a:pt x="86" y="14"/>
                  </a:cubicBezTo>
                  <a:cubicBezTo>
                    <a:pt x="77" y="5"/>
                    <a:pt x="64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1917;p50"/>
            <p:cNvSpPr/>
            <p:nvPr/>
          </p:nvSpPr>
          <p:spPr>
            <a:xfrm>
              <a:off x="4603250" y="2200175"/>
              <a:ext cx="129175" cy="56175"/>
            </a:xfrm>
            <a:custGeom>
              <a:avLst/>
              <a:gdLst/>
              <a:ahLst/>
              <a:cxnLst/>
              <a:rect l="l" t="t" r="r" b="b"/>
              <a:pathLst>
                <a:path w="5167" h="2247" extrusionOk="0">
                  <a:moveTo>
                    <a:pt x="998" y="0"/>
                  </a:moveTo>
                  <a:cubicBezTo>
                    <a:pt x="819" y="0"/>
                    <a:pt x="640" y="23"/>
                    <a:pt x="464" y="73"/>
                  </a:cubicBezTo>
                  <a:cubicBezTo>
                    <a:pt x="276" y="126"/>
                    <a:pt x="78" y="231"/>
                    <a:pt x="27" y="419"/>
                  </a:cubicBezTo>
                  <a:cubicBezTo>
                    <a:pt x="0" y="518"/>
                    <a:pt x="18" y="622"/>
                    <a:pt x="47" y="719"/>
                  </a:cubicBezTo>
                  <a:cubicBezTo>
                    <a:pt x="218" y="1295"/>
                    <a:pt x="740" y="1716"/>
                    <a:pt x="1308" y="1912"/>
                  </a:cubicBezTo>
                  <a:cubicBezTo>
                    <a:pt x="1774" y="2074"/>
                    <a:pt x="2271" y="2109"/>
                    <a:pt x="2766" y="2109"/>
                  </a:cubicBezTo>
                  <a:cubicBezTo>
                    <a:pt x="2875" y="2109"/>
                    <a:pt x="2983" y="2107"/>
                    <a:pt x="3091" y="2105"/>
                  </a:cubicBezTo>
                  <a:cubicBezTo>
                    <a:pt x="3133" y="2104"/>
                    <a:pt x="3176" y="2103"/>
                    <a:pt x="3218" y="2103"/>
                  </a:cubicBezTo>
                  <a:cubicBezTo>
                    <a:pt x="3884" y="2103"/>
                    <a:pt x="4513" y="2201"/>
                    <a:pt x="5167" y="2246"/>
                  </a:cubicBezTo>
                  <a:cubicBezTo>
                    <a:pt x="4490" y="1581"/>
                    <a:pt x="3641" y="1034"/>
                    <a:pt x="2812" y="578"/>
                  </a:cubicBezTo>
                  <a:cubicBezTo>
                    <a:pt x="2252" y="271"/>
                    <a:pt x="1622" y="0"/>
                    <a:pt x="9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1918;p50"/>
            <p:cNvSpPr/>
            <p:nvPr/>
          </p:nvSpPr>
          <p:spPr>
            <a:xfrm>
              <a:off x="4538500" y="2108850"/>
              <a:ext cx="87150" cy="30925"/>
            </a:xfrm>
            <a:custGeom>
              <a:avLst/>
              <a:gdLst/>
              <a:ahLst/>
              <a:cxnLst/>
              <a:rect l="l" t="t" r="r" b="b"/>
              <a:pathLst>
                <a:path w="3486" h="1237" extrusionOk="0">
                  <a:moveTo>
                    <a:pt x="1193" y="0"/>
                  </a:moveTo>
                  <a:cubicBezTo>
                    <a:pt x="846" y="0"/>
                    <a:pt x="491" y="48"/>
                    <a:pt x="201" y="234"/>
                  </a:cubicBezTo>
                  <a:cubicBezTo>
                    <a:pt x="102" y="298"/>
                    <a:pt x="5" y="391"/>
                    <a:pt x="2" y="510"/>
                  </a:cubicBezTo>
                  <a:cubicBezTo>
                    <a:pt x="0" y="570"/>
                    <a:pt x="25" y="627"/>
                    <a:pt x="54" y="680"/>
                  </a:cubicBezTo>
                  <a:cubicBezTo>
                    <a:pt x="195" y="934"/>
                    <a:pt x="460" y="1102"/>
                    <a:pt x="741" y="1178"/>
                  </a:cubicBezTo>
                  <a:cubicBezTo>
                    <a:pt x="902" y="1221"/>
                    <a:pt x="1067" y="1237"/>
                    <a:pt x="1233" y="1237"/>
                  </a:cubicBezTo>
                  <a:cubicBezTo>
                    <a:pt x="1358" y="1237"/>
                    <a:pt x="1483" y="1228"/>
                    <a:pt x="1608" y="1215"/>
                  </a:cubicBezTo>
                  <a:cubicBezTo>
                    <a:pt x="2248" y="1149"/>
                    <a:pt x="2876" y="977"/>
                    <a:pt x="3462" y="707"/>
                  </a:cubicBezTo>
                  <a:cubicBezTo>
                    <a:pt x="3485" y="697"/>
                    <a:pt x="3162" y="418"/>
                    <a:pt x="3120" y="395"/>
                  </a:cubicBezTo>
                  <a:cubicBezTo>
                    <a:pt x="2937" y="301"/>
                    <a:pt x="2722" y="242"/>
                    <a:pt x="2526" y="187"/>
                  </a:cubicBezTo>
                  <a:cubicBezTo>
                    <a:pt x="2121" y="73"/>
                    <a:pt x="1704" y="11"/>
                    <a:pt x="1284" y="1"/>
                  </a:cubicBezTo>
                  <a:cubicBezTo>
                    <a:pt x="1254" y="1"/>
                    <a:pt x="1223" y="0"/>
                    <a:pt x="1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1919;p50"/>
            <p:cNvSpPr/>
            <p:nvPr/>
          </p:nvSpPr>
          <p:spPr>
            <a:xfrm>
              <a:off x="4549425" y="2132225"/>
              <a:ext cx="69050" cy="69300"/>
            </a:xfrm>
            <a:custGeom>
              <a:avLst/>
              <a:gdLst/>
              <a:ahLst/>
              <a:cxnLst/>
              <a:rect l="l" t="t" r="r" b="b"/>
              <a:pathLst>
                <a:path w="2762" h="2772" extrusionOk="0">
                  <a:moveTo>
                    <a:pt x="2651" y="0"/>
                  </a:moveTo>
                  <a:cubicBezTo>
                    <a:pt x="2542" y="0"/>
                    <a:pt x="2290" y="146"/>
                    <a:pt x="2227" y="175"/>
                  </a:cubicBezTo>
                  <a:cubicBezTo>
                    <a:pt x="1870" y="335"/>
                    <a:pt x="1521" y="517"/>
                    <a:pt x="1202" y="745"/>
                  </a:cubicBezTo>
                  <a:cubicBezTo>
                    <a:pt x="646" y="1144"/>
                    <a:pt x="177" y="1706"/>
                    <a:pt x="32" y="2373"/>
                  </a:cubicBezTo>
                  <a:cubicBezTo>
                    <a:pt x="2" y="2506"/>
                    <a:pt x="1" y="2673"/>
                    <a:pt x="117" y="2741"/>
                  </a:cubicBezTo>
                  <a:cubicBezTo>
                    <a:pt x="162" y="2767"/>
                    <a:pt x="215" y="2772"/>
                    <a:pt x="267" y="2772"/>
                  </a:cubicBezTo>
                  <a:cubicBezTo>
                    <a:pt x="600" y="2769"/>
                    <a:pt x="894" y="2555"/>
                    <a:pt x="1131" y="2322"/>
                  </a:cubicBezTo>
                  <a:cubicBezTo>
                    <a:pt x="1690" y="1773"/>
                    <a:pt x="2070" y="1081"/>
                    <a:pt x="2492" y="431"/>
                  </a:cubicBezTo>
                  <a:cubicBezTo>
                    <a:pt x="2532" y="369"/>
                    <a:pt x="2762" y="106"/>
                    <a:pt x="2694" y="16"/>
                  </a:cubicBezTo>
                  <a:cubicBezTo>
                    <a:pt x="2686" y="5"/>
                    <a:pt x="2671" y="0"/>
                    <a:pt x="26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1920;p50"/>
            <p:cNvSpPr/>
            <p:nvPr/>
          </p:nvSpPr>
          <p:spPr>
            <a:xfrm>
              <a:off x="4597175" y="2133125"/>
              <a:ext cx="30825" cy="93475"/>
            </a:xfrm>
            <a:custGeom>
              <a:avLst/>
              <a:gdLst/>
              <a:ahLst/>
              <a:cxnLst/>
              <a:rect l="l" t="t" r="r" b="b"/>
              <a:pathLst>
                <a:path w="1233" h="3739" extrusionOk="0">
                  <a:moveTo>
                    <a:pt x="929" y="0"/>
                  </a:moveTo>
                  <a:cubicBezTo>
                    <a:pt x="841" y="0"/>
                    <a:pt x="704" y="345"/>
                    <a:pt x="667" y="415"/>
                  </a:cubicBezTo>
                  <a:cubicBezTo>
                    <a:pt x="485" y="761"/>
                    <a:pt x="323" y="1119"/>
                    <a:pt x="214" y="1496"/>
                  </a:cubicBezTo>
                  <a:cubicBezTo>
                    <a:pt x="22" y="2153"/>
                    <a:pt x="0" y="2884"/>
                    <a:pt x="297" y="3500"/>
                  </a:cubicBezTo>
                  <a:cubicBezTo>
                    <a:pt x="353" y="3614"/>
                    <a:pt x="445" y="3738"/>
                    <a:pt x="567" y="3738"/>
                  </a:cubicBezTo>
                  <a:cubicBezTo>
                    <a:pt x="575" y="3738"/>
                    <a:pt x="584" y="3738"/>
                    <a:pt x="592" y="3736"/>
                  </a:cubicBezTo>
                  <a:cubicBezTo>
                    <a:pt x="643" y="3729"/>
                    <a:pt x="688" y="3700"/>
                    <a:pt x="728" y="3669"/>
                  </a:cubicBezTo>
                  <a:cubicBezTo>
                    <a:pt x="988" y="3460"/>
                    <a:pt x="1087" y="3111"/>
                    <a:pt x="1131" y="2780"/>
                  </a:cubicBezTo>
                  <a:cubicBezTo>
                    <a:pt x="1232" y="2005"/>
                    <a:pt x="1103" y="1226"/>
                    <a:pt x="1035" y="453"/>
                  </a:cubicBezTo>
                  <a:cubicBezTo>
                    <a:pt x="1028" y="380"/>
                    <a:pt x="1046" y="30"/>
                    <a:pt x="937" y="1"/>
                  </a:cubicBezTo>
                  <a:cubicBezTo>
                    <a:pt x="935" y="1"/>
                    <a:pt x="932" y="0"/>
                    <a:pt x="9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1921;p50"/>
            <p:cNvSpPr/>
            <p:nvPr/>
          </p:nvSpPr>
          <p:spPr>
            <a:xfrm>
              <a:off x="4625750" y="2129625"/>
              <a:ext cx="54750" cy="81550"/>
            </a:xfrm>
            <a:custGeom>
              <a:avLst/>
              <a:gdLst/>
              <a:ahLst/>
              <a:cxnLst/>
              <a:rect l="l" t="t" r="r" b="b"/>
              <a:pathLst>
                <a:path w="2190" h="3262" extrusionOk="0">
                  <a:moveTo>
                    <a:pt x="106" y="1"/>
                  </a:moveTo>
                  <a:cubicBezTo>
                    <a:pt x="98" y="1"/>
                    <a:pt x="91" y="2"/>
                    <a:pt x="84" y="5"/>
                  </a:cubicBezTo>
                  <a:cubicBezTo>
                    <a:pt x="0" y="38"/>
                    <a:pt x="102" y="418"/>
                    <a:pt x="114" y="497"/>
                  </a:cubicBezTo>
                  <a:cubicBezTo>
                    <a:pt x="176" y="884"/>
                    <a:pt x="259" y="1269"/>
                    <a:pt x="396" y="1636"/>
                  </a:cubicBezTo>
                  <a:cubicBezTo>
                    <a:pt x="633" y="2277"/>
                    <a:pt x="1053" y="2877"/>
                    <a:pt x="1659" y="3194"/>
                  </a:cubicBezTo>
                  <a:cubicBezTo>
                    <a:pt x="1729" y="3231"/>
                    <a:pt x="1814" y="3261"/>
                    <a:pt x="1891" y="3261"/>
                  </a:cubicBezTo>
                  <a:cubicBezTo>
                    <a:pt x="1946" y="3261"/>
                    <a:pt x="1996" y="3246"/>
                    <a:pt x="2036" y="3208"/>
                  </a:cubicBezTo>
                  <a:cubicBezTo>
                    <a:pt x="2072" y="3172"/>
                    <a:pt x="2091" y="3122"/>
                    <a:pt x="2105" y="3072"/>
                  </a:cubicBezTo>
                  <a:cubicBezTo>
                    <a:pt x="2190" y="2749"/>
                    <a:pt x="2061" y="2410"/>
                    <a:pt x="1898" y="2119"/>
                  </a:cubicBezTo>
                  <a:cubicBezTo>
                    <a:pt x="1517" y="1436"/>
                    <a:pt x="948" y="888"/>
                    <a:pt x="431" y="308"/>
                  </a:cubicBezTo>
                  <a:cubicBezTo>
                    <a:pt x="386" y="257"/>
                    <a:pt x="214" y="1"/>
                    <a:pt x="1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1922;p50"/>
            <p:cNvSpPr/>
            <p:nvPr/>
          </p:nvSpPr>
          <p:spPr>
            <a:xfrm>
              <a:off x="4631400" y="2124350"/>
              <a:ext cx="85400" cy="47800"/>
            </a:xfrm>
            <a:custGeom>
              <a:avLst/>
              <a:gdLst/>
              <a:ahLst/>
              <a:cxnLst/>
              <a:rect l="l" t="t" r="r" b="b"/>
              <a:pathLst>
                <a:path w="3416" h="1912" extrusionOk="0">
                  <a:moveTo>
                    <a:pt x="136" y="0"/>
                  </a:moveTo>
                  <a:cubicBezTo>
                    <a:pt x="99" y="0"/>
                    <a:pt x="69" y="9"/>
                    <a:pt x="53" y="30"/>
                  </a:cubicBezTo>
                  <a:cubicBezTo>
                    <a:pt x="0" y="103"/>
                    <a:pt x="287" y="371"/>
                    <a:pt x="340" y="433"/>
                  </a:cubicBezTo>
                  <a:cubicBezTo>
                    <a:pt x="595" y="729"/>
                    <a:pt x="870" y="1011"/>
                    <a:pt x="1180" y="1250"/>
                  </a:cubicBezTo>
                  <a:cubicBezTo>
                    <a:pt x="1678" y="1636"/>
                    <a:pt x="2289" y="1912"/>
                    <a:pt x="2917" y="1912"/>
                  </a:cubicBezTo>
                  <a:cubicBezTo>
                    <a:pt x="2970" y="1912"/>
                    <a:pt x="3023" y="1910"/>
                    <a:pt x="3076" y="1906"/>
                  </a:cubicBezTo>
                  <a:cubicBezTo>
                    <a:pt x="3210" y="1896"/>
                    <a:pt x="3371" y="1849"/>
                    <a:pt x="3404" y="1717"/>
                  </a:cubicBezTo>
                  <a:cubicBezTo>
                    <a:pt x="3415" y="1668"/>
                    <a:pt x="3405" y="1615"/>
                    <a:pt x="3390" y="1566"/>
                  </a:cubicBezTo>
                  <a:cubicBezTo>
                    <a:pt x="3292" y="1248"/>
                    <a:pt x="3003" y="1028"/>
                    <a:pt x="2711" y="867"/>
                  </a:cubicBezTo>
                  <a:cubicBezTo>
                    <a:pt x="2026" y="489"/>
                    <a:pt x="1254" y="324"/>
                    <a:pt x="510" y="105"/>
                  </a:cubicBezTo>
                  <a:cubicBezTo>
                    <a:pt x="456" y="89"/>
                    <a:pt x="257" y="0"/>
                    <a:pt x="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1923;p50"/>
            <p:cNvSpPr/>
            <p:nvPr/>
          </p:nvSpPr>
          <p:spPr>
            <a:xfrm>
              <a:off x="4639400" y="2099950"/>
              <a:ext cx="94350" cy="29725"/>
            </a:xfrm>
            <a:custGeom>
              <a:avLst/>
              <a:gdLst/>
              <a:ahLst/>
              <a:cxnLst/>
              <a:rect l="l" t="t" r="r" b="b"/>
              <a:pathLst>
                <a:path w="3774" h="1189" extrusionOk="0">
                  <a:moveTo>
                    <a:pt x="2895" y="0"/>
                  </a:moveTo>
                  <a:cubicBezTo>
                    <a:pt x="2822" y="0"/>
                    <a:pt x="2750" y="4"/>
                    <a:pt x="2679" y="10"/>
                  </a:cubicBezTo>
                  <a:cubicBezTo>
                    <a:pt x="1899" y="76"/>
                    <a:pt x="1166" y="368"/>
                    <a:pt x="425" y="598"/>
                  </a:cubicBezTo>
                  <a:cubicBezTo>
                    <a:pt x="356" y="620"/>
                    <a:pt x="10" y="678"/>
                    <a:pt x="5" y="790"/>
                  </a:cubicBezTo>
                  <a:cubicBezTo>
                    <a:pt x="1" y="880"/>
                    <a:pt x="388" y="945"/>
                    <a:pt x="467" y="966"/>
                  </a:cubicBezTo>
                  <a:cubicBezTo>
                    <a:pt x="844" y="1070"/>
                    <a:pt x="1228" y="1152"/>
                    <a:pt x="1619" y="1179"/>
                  </a:cubicBezTo>
                  <a:cubicBezTo>
                    <a:pt x="1705" y="1185"/>
                    <a:pt x="1792" y="1189"/>
                    <a:pt x="1879" y="1189"/>
                  </a:cubicBezTo>
                  <a:cubicBezTo>
                    <a:pt x="2481" y="1189"/>
                    <a:pt x="3089" y="1040"/>
                    <a:pt x="3560" y="672"/>
                  </a:cubicBezTo>
                  <a:cubicBezTo>
                    <a:pt x="3666" y="589"/>
                    <a:pt x="3774" y="461"/>
                    <a:pt x="3728" y="334"/>
                  </a:cubicBezTo>
                  <a:cubicBezTo>
                    <a:pt x="3710" y="286"/>
                    <a:pt x="3672" y="247"/>
                    <a:pt x="3632" y="215"/>
                  </a:cubicBezTo>
                  <a:cubicBezTo>
                    <a:pt x="3428" y="49"/>
                    <a:pt x="3161" y="0"/>
                    <a:pt x="28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1924;p50"/>
            <p:cNvSpPr/>
            <p:nvPr/>
          </p:nvSpPr>
          <p:spPr>
            <a:xfrm>
              <a:off x="4633925" y="2047775"/>
              <a:ext cx="65800" cy="70650"/>
            </a:xfrm>
            <a:custGeom>
              <a:avLst/>
              <a:gdLst/>
              <a:ahLst/>
              <a:cxnLst/>
              <a:rect l="l" t="t" r="r" b="b"/>
              <a:pathLst>
                <a:path w="2632" h="2826" extrusionOk="0">
                  <a:moveTo>
                    <a:pt x="2249" y="0"/>
                  </a:moveTo>
                  <a:cubicBezTo>
                    <a:pt x="2191" y="0"/>
                    <a:pt x="2132" y="9"/>
                    <a:pt x="2080" y="23"/>
                  </a:cubicBezTo>
                  <a:cubicBezTo>
                    <a:pt x="1385" y="197"/>
                    <a:pt x="876" y="695"/>
                    <a:pt x="562" y="1274"/>
                  </a:cubicBezTo>
                  <a:cubicBezTo>
                    <a:pt x="383" y="1605"/>
                    <a:pt x="260" y="1966"/>
                    <a:pt x="163" y="2334"/>
                  </a:cubicBezTo>
                  <a:cubicBezTo>
                    <a:pt x="142" y="2411"/>
                    <a:pt x="1" y="2762"/>
                    <a:pt x="91" y="2814"/>
                  </a:cubicBezTo>
                  <a:cubicBezTo>
                    <a:pt x="104" y="2822"/>
                    <a:pt x="119" y="2825"/>
                    <a:pt x="135" y="2825"/>
                  </a:cubicBezTo>
                  <a:cubicBezTo>
                    <a:pt x="257" y="2825"/>
                    <a:pt x="447" y="2632"/>
                    <a:pt x="499" y="2593"/>
                  </a:cubicBezTo>
                  <a:cubicBezTo>
                    <a:pt x="1115" y="2139"/>
                    <a:pt x="1785" y="1728"/>
                    <a:pt x="2261" y="1141"/>
                  </a:cubicBezTo>
                  <a:cubicBezTo>
                    <a:pt x="2463" y="890"/>
                    <a:pt x="2632" y="584"/>
                    <a:pt x="2563" y="246"/>
                  </a:cubicBezTo>
                  <a:cubicBezTo>
                    <a:pt x="2553" y="194"/>
                    <a:pt x="2536" y="139"/>
                    <a:pt x="2498" y="96"/>
                  </a:cubicBezTo>
                  <a:cubicBezTo>
                    <a:pt x="2436" y="24"/>
                    <a:pt x="2343" y="0"/>
                    <a:pt x="2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1925;p50"/>
            <p:cNvSpPr/>
            <p:nvPr/>
          </p:nvSpPr>
          <p:spPr>
            <a:xfrm>
              <a:off x="4602925" y="2036000"/>
              <a:ext cx="29800" cy="84750"/>
            </a:xfrm>
            <a:custGeom>
              <a:avLst/>
              <a:gdLst/>
              <a:ahLst/>
              <a:cxnLst/>
              <a:rect l="l" t="t" r="r" b="b"/>
              <a:pathLst>
                <a:path w="1192" h="3390" extrusionOk="0">
                  <a:moveTo>
                    <a:pt x="469" y="0"/>
                  </a:moveTo>
                  <a:cubicBezTo>
                    <a:pt x="350" y="0"/>
                    <a:pt x="270" y="126"/>
                    <a:pt x="227" y="238"/>
                  </a:cubicBezTo>
                  <a:cubicBezTo>
                    <a:pt x="0" y="822"/>
                    <a:pt x="74" y="1490"/>
                    <a:pt x="297" y="2075"/>
                  </a:cubicBezTo>
                  <a:cubicBezTo>
                    <a:pt x="426" y="2411"/>
                    <a:pt x="601" y="2727"/>
                    <a:pt x="792" y="3031"/>
                  </a:cubicBezTo>
                  <a:cubicBezTo>
                    <a:pt x="830" y="3090"/>
                    <a:pt x="978" y="3389"/>
                    <a:pt x="1059" y="3389"/>
                  </a:cubicBezTo>
                  <a:cubicBezTo>
                    <a:pt x="1063" y="3389"/>
                    <a:pt x="1066" y="3389"/>
                    <a:pt x="1070" y="3388"/>
                  </a:cubicBezTo>
                  <a:cubicBezTo>
                    <a:pt x="1167" y="3354"/>
                    <a:pt x="1125" y="3036"/>
                    <a:pt x="1125" y="2968"/>
                  </a:cubicBezTo>
                  <a:cubicBezTo>
                    <a:pt x="1131" y="2257"/>
                    <a:pt x="1191" y="1535"/>
                    <a:pt x="1041" y="834"/>
                  </a:cubicBezTo>
                  <a:cubicBezTo>
                    <a:pt x="978" y="535"/>
                    <a:pt x="862" y="223"/>
                    <a:pt x="608" y="52"/>
                  </a:cubicBezTo>
                  <a:cubicBezTo>
                    <a:pt x="569" y="26"/>
                    <a:pt x="526" y="2"/>
                    <a:pt x="478" y="0"/>
                  </a:cubicBezTo>
                  <a:cubicBezTo>
                    <a:pt x="475" y="0"/>
                    <a:pt x="472" y="0"/>
                    <a:pt x="4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1926;p50"/>
            <p:cNvSpPr/>
            <p:nvPr/>
          </p:nvSpPr>
          <p:spPr>
            <a:xfrm>
              <a:off x="4601800" y="2104350"/>
              <a:ext cx="54000" cy="39475"/>
            </a:xfrm>
            <a:custGeom>
              <a:avLst/>
              <a:gdLst/>
              <a:ahLst/>
              <a:cxnLst/>
              <a:rect l="l" t="t" r="r" b="b"/>
              <a:pathLst>
                <a:path w="2160" h="1579" extrusionOk="0">
                  <a:moveTo>
                    <a:pt x="1825" y="1"/>
                  </a:moveTo>
                  <a:cubicBezTo>
                    <a:pt x="1589" y="1"/>
                    <a:pt x="1204" y="169"/>
                    <a:pt x="826" y="456"/>
                  </a:cubicBezTo>
                  <a:cubicBezTo>
                    <a:pt x="308" y="850"/>
                    <a:pt x="0" y="1320"/>
                    <a:pt x="140" y="1504"/>
                  </a:cubicBezTo>
                  <a:cubicBezTo>
                    <a:pt x="178" y="1554"/>
                    <a:pt x="246" y="1578"/>
                    <a:pt x="335" y="1578"/>
                  </a:cubicBezTo>
                  <a:cubicBezTo>
                    <a:pt x="571" y="1578"/>
                    <a:pt x="956" y="1410"/>
                    <a:pt x="1333" y="1123"/>
                  </a:cubicBezTo>
                  <a:cubicBezTo>
                    <a:pt x="1853" y="729"/>
                    <a:pt x="2160" y="260"/>
                    <a:pt x="2020" y="75"/>
                  </a:cubicBezTo>
                  <a:cubicBezTo>
                    <a:pt x="1982" y="24"/>
                    <a:pt x="1914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927;p50"/>
            <p:cNvSpPr/>
            <p:nvPr/>
          </p:nvSpPr>
          <p:spPr>
            <a:xfrm>
              <a:off x="5128900" y="2196175"/>
              <a:ext cx="194475" cy="190600"/>
            </a:xfrm>
            <a:custGeom>
              <a:avLst/>
              <a:gdLst/>
              <a:ahLst/>
              <a:cxnLst/>
              <a:rect l="l" t="t" r="r" b="b"/>
              <a:pathLst>
                <a:path w="7779" h="7624" extrusionOk="0">
                  <a:moveTo>
                    <a:pt x="7726" y="1"/>
                  </a:moveTo>
                  <a:cubicBezTo>
                    <a:pt x="7711" y="1"/>
                    <a:pt x="7696" y="8"/>
                    <a:pt x="7687" y="22"/>
                  </a:cubicBezTo>
                  <a:cubicBezTo>
                    <a:pt x="5671" y="2979"/>
                    <a:pt x="3023" y="5578"/>
                    <a:pt x="28" y="7537"/>
                  </a:cubicBezTo>
                  <a:cubicBezTo>
                    <a:pt x="6" y="7552"/>
                    <a:pt x="0" y="7580"/>
                    <a:pt x="14" y="7603"/>
                  </a:cubicBezTo>
                  <a:cubicBezTo>
                    <a:pt x="23" y="7616"/>
                    <a:pt x="38" y="7624"/>
                    <a:pt x="54" y="7624"/>
                  </a:cubicBezTo>
                  <a:cubicBezTo>
                    <a:pt x="62" y="7624"/>
                    <a:pt x="72" y="7622"/>
                    <a:pt x="79" y="7616"/>
                  </a:cubicBezTo>
                  <a:cubicBezTo>
                    <a:pt x="3084" y="5650"/>
                    <a:pt x="5742" y="3042"/>
                    <a:pt x="7765" y="74"/>
                  </a:cubicBezTo>
                  <a:cubicBezTo>
                    <a:pt x="7779" y="53"/>
                    <a:pt x="7773" y="24"/>
                    <a:pt x="7752" y="9"/>
                  </a:cubicBezTo>
                  <a:cubicBezTo>
                    <a:pt x="7744" y="3"/>
                    <a:pt x="7735" y="1"/>
                    <a:pt x="7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928;p50"/>
            <p:cNvSpPr/>
            <p:nvPr/>
          </p:nvSpPr>
          <p:spPr>
            <a:xfrm>
              <a:off x="5201225" y="2185275"/>
              <a:ext cx="52925" cy="134650"/>
            </a:xfrm>
            <a:custGeom>
              <a:avLst/>
              <a:gdLst/>
              <a:ahLst/>
              <a:cxnLst/>
              <a:rect l="l" t="t" r="r" b="b"/>
              <a:pathLst>
                <a:path w="2117" h="5386" extrusionOk="0">
                  <a:moveTo>
                    <a:pt x="1306" y="1"/>
                  </a:moveTo>
                  <a:cubicBezTo>
                    <a:pt x="1215" y="1"/>
                    <a:pt x="1126" y="35"/>
                    <a:pt x="1044" y="76"/>
                  </a:cubicBezTo>
                  <a:cubicBezTo>
                    <a:pt x="507" y="347"/>
                    <a:pt x="187" y="935"/>
                    <a:pt x="94" y="1529"/>
                  </a:cubicBezTo>
                  <a:cubicBezTo>
                    <a:pt x="0" y="2123"/>
                    <a:pt x="103" y="2728"/>
                    <a:pt x="222" y="3318"/>
                  </a:cubicBezTo>
                  <a:cubicBezTo>
                    <a:pt x="362" y="4017"/>
                    <a:pt x="377" y="4693"/>
                    <a:pt x="452" y="5385"/>
                  </a:cubicBezTo>
                  <a:cubicBezTo>
                    <a:pt x="987" y="4600"/>
                    <a:pt x="1373" y="3668"/>
                    <a:pt x="1675" y="2771"/>
                  </a:cubicBezTo>
                  <a:cubicBezTo>
                    <a:pt x="1936" y="1992"/>
                    <a:pt x="2116" y="1109"/>
                    <a:pt x="1755" y="371"/>
                  </a:cubicBezTo>
                  <a:cubicBezTo>
                    <a:pt x="1668" y="197"/>
                    <a:pt x="1529" y="20"/>
                    <a:pt x="1336" y="2"/>
                  </a:cubicBezTo>
                  <a:cubicBezTo>
                    <a:pt x="1326" y="1"/>
                    <a:pt x="1316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929;p50"/>
            <p:cNvSpPr/>
            <p:nvPr/>
          </p:nvSpPr>
          <p:spPr>
            <a:xfrm>
              <a:off x="5296825" y="2105075"/>
              <a:ext cx="33975" cy="86125"/>
            </a:xfrm>
            <a:custGeom>
              <a:avLst/>
              <a:gdLst/>
              <a:ahLst/>
              <a:cxnLst/>
              <a:rect l="l" t="t" r="r" b="b"/>
              <a:pathLst>
                <a:path w="1359" h="3445" extrusionOk="0">
                  <a:moveTo>
                    <a:pt x="586" y="1"/>
                  </a:moveTo>
                  <a:cubicBezTo>
                    <a:pt x="575" y="1"/>
                    <a:pt x="564" y="2"/>
                    <a:pt x="552" y="3"/>
                  </a:cubicBezTo>
                  <a:cubicBezTo>
                    <a:pt x="493" y="13"/>
                    <a:pt x="440" y="47"/>
                    <a:pt x="394" y="85"/>
                  </a:cubicBezTo>
                  <a:cubicBezTo>
                    <a:pt x="168" y="269"/>
                    <a:pt x="49" y="560"/>
                    <a:pt x="25" y="850"/>
                  </a:cubicBezTo>
                  <a:cubicBezTo>
                    <a:pt x="1" y="1139"/>
                    <a:pt x="62" y="1430"/>
                    <a:pt x="142" y="1709"/>
                  </a:cubicBezTo>
                  <a:cubicBezTo>
                    <a:pt x="322" y="2327"/>
                    <a:pt x="604" y="2915"/>
                    <a:pt x="973" y="3444"/>
                  </a:cubicBezTo>
                  <a:cubicBezTo>
                    <a:pt x="973" y="3444"/>
                    <a:pt x="974" y="3445"/>
                    <a:pt x="975" y="3445"/>
                  </a:cubicBezTo>
                  <a:cubicBezTo>
                    <a:pt x="1000" y="3445"/>
                    <a:pt x="1205" y="3096"/>
                    <a:pt x="1219" y="3051"/>
                  </a:cubicBezTo>
                  <a:cubicBezTo>
                    <a:pt x="1279" y="2854"/>
                    <a:pt x="1298" y="2633"/>
                    <a:pt x="1318" y="2429"/>
                  </a:cubicBezTo>
                  <a:cubicBezTo>
                    <a:pt x="1359" y="2012"/>
                    <a:pt x="1346" y="1589"/>
                    <a:pt x="1280" y="1174"/>
                  </a:cubicBezTo>
                  <a:cubicBezTo>
                    <a:pt x="1222" y="804"/>
                    <a:pt x="1113" y="425"/>
                    <a:pt x="859" y="150"/>
                  </a:cubicBezTo>
                  <a:cubicBezTo>
                    <a:pt x="786" y="72"/>
                    <a:pt x="690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930;p50"/>
            <p:cNvSpPr/>
            <p:nvPr/>
          </p:nvSpPr>
          <p:spPr>
            <a:xfrm>
              <a:off x="5234725" y="2129075"/>
              <a:ext cx="80525" cy="55600"/>
            </a:xfrm>
            <a:custGeom>
              <a:avLst/>
              <a:gdLst/>
              <a:ahLst/>
              <a:cxnLst/>
              <a:rect l="l" t="t" r="r" b="b"/>
              <a:pathLst>
                <a:path w="3221" h="2224" extrusionOk="0">
                  <a:moveTo>
                    <a:pt x="334" y="0"/>
                  </a:moveTo>
                  <a:cubicBezTo>
                    <a:pt x="207" y="0"/>
                    <a:pt x="61" y="33"/>
                    <a:pt x="19" y="151"/>
                  </a:cubicBezTo>
                  <a:cubicBezTo>
                    <a:pt x="1" y="199"/>
                    <a:pt x="5" y="252"/>
                    <a:pt x="15" y="303"/>
                  </a:cubicBezTo>
                  <a:cubicBezTo>
                    <a:pt x="77" y="630"/>
                    <a:pt x="339" y="882"/>
                    <a:pt x="612" y="1074"/>
                  </a:cubicBezTo>
                  <a:cubicBezTo>
                    <a:pt x="1250" y="1526"/>
                    <a:pt x="1999" y="1776"/>
                    <a:pt x="2714" y="2077"/>
                  </a:cubicBezTo>
                  <a:cubicBezTo>
                    <a:pt x="2769" y="2100"/>
                    <a:pt x="2979" y="2223"/>
                    <a:pt x="3096" y="2223"/>
                  </a:cubicBezTo>
                  <a:cubicBezTo>
                    <a:pt x="3123" y="2223"/>
                    <a:pt x="3145" y="2217"/>
                    <a:pt x="3159" y="2202"/>
                  </a:cubicBezTo>
                  <a:cubicBezTo>
                    <a:pt x="3220" y="2135"/>
                    <a:pt x="2966" y="1836"/>
                    <a:pt x="2919" y="1769"/>
                  </a:cubicBezTo>
                  <a:cubicBezTo>
                    <a:pt x="2698" y="1447"/>
                    <a:pt x="2457" y="1136"/>
                    <a:pt x="2175" y="863"/>
                  </a:cubicBezTo>
                  <a:cubicBezTo>
                    <a:pt x="1685" y="387"/>
                    <a:pt x="1048" y="26"/>
                    <a:pt x="364" y="1"/>
                  </a:cubicBezTo>
                  <a:cubicBezTo>
                    <a:pt x="354" y="0"/>
                    <a:pt x="345" y="0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931;p50"/>
            <p:cNvSpPr/>
            <p:nvPr/>
          </p:nvSpPr>
          <p:spPr>
            <a:xfrm>
              <a:off x="5219350" y="2176300"/>
              <a:ext cx="94675" cy="28900"/>
            </a:xfrm>
            <a:custGeom>
              <a:avLst/>
              <a:gdLst/>
              <a:ahLst/>
              <a:cxnLst/>
              <a:rect l="l" t="t" r="r" b="b"/>
              <a:pathLst>
                <a:path w="3787" h="1156" extrusionOk="0">
                  <a:moveTo>
                    <a:pt x="1793" y="0"/>
                  </a:moveTo>
                  <a:cubicBezTo>
                    <a:pt x="1234" y="0"/>
                    <a:pt x="672" y="133"/>
                    <a:pt x="223" y="459"/>
                  </a:cubicBezTo>
                  <a:cubicBezTo>
                    <a:pt x="114" y="539"/>
                    <a:pt x="1" y="663"/>
                    <a:pt x="43" y="791"/>
                  </a:cubicBezTo>
                  <a:cubicBezTo>
                    <a:pt x="59" y="840"/>
                    <a:pt x="95" y="880"/>
                    <a:pt x="134" y="914"/>
                  </a:cubicBezTo>
                  <a:cubicBezTo>
                    <a:pt x="352" y="1104"/>
                    <a:pt x="654" y="1156"/>
                    <a:pt x="947" y="1156"/>
                  </a:cubicBezTo>
                  <a:cubicBezTo>
                    <a:pt x="992" y="1156"/>
                    <a:pt x="1036" y="1155"/>
                    <a:pt x="1080" y="1153"/>
                  </a:cubicBezTo>
                  <a:cubicBezTo>
                    <a:pt x="1862" y="1113"/>
                    <a:pt x="2604" y="848"/>
                    <a:pt x="3352" y="643"/>
                  </a:cubicBezTo>
                  <a:cubicBezTo>
                    <a:pt x="3423" y="624"/>
                    <a:pt x="3770" y="580"/>
                    <a:pt x="3779" y="467"/>
                  </a:cubicBezTo>
                  <a:cubicBezTo>
                    <a:pt x="3787" y="377"/>
                    <a:pt x="3402" y="299"/>
                    <a:pt x="3325" y="274"/>
                  </a:cubicBezTo>
                  <a:cubicBezTo>
                    <a:pt x="2951" y="158"/>
                    <a:pt x="2569" y="62"/>
                    <a:pt x="2180" y="21"/>
                  </a:cubicBezTo>
                  <a:cubicBezTo>
                    <a:pt x="2052" y="7"/>
                    <a:pt x="1923" y="0"/>
                    <a:pt x="1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932;p50"/>
            <p:cNvSpPr/>
            <p:nvPr/>
          </p:nvSpPr>
          <p:spPr>
            <a:xfrm>
              <a:off x="5245625" y="2194000"/>
              <a:ext cx="74375" cy="63900"/>
            </a:xfrm>
            <a:custGeom>
              <a:avLst/>
              <a:gdLst/>
              <a:ahLst/>
              <a:cxnLst/>
              <a:rect l="l" t="t" r="r" b="b"/>
              <a:pathLst>
                <a:path w="2975" h="2556" extrusionOk="0">
                  <a:moveTo>
                    <a:pt x="2861" y="0"/>
                  </a:moveTo>
                  <a:cubicBezTo>
                    <a:pt x="2746" y="0"/>
                    <a:pt x="2498" y="115"/>
                    <a:pt x="2434" y="137"/>
                  </a:cubicBezTo>
                  <a:cubicBezTo>
                    <a:pt x="2066" y="266"/>
                    <a:pt x="1702" y="417"/>
                    <a:pt x="1365" y="617"/>
                  </a:cubicBezTo>
                  <a:cubicBezTo>
                    <a:pt x="776" y="965"/>
                    <a:pt x="260" y="1484"/>
                    <a:pt x="56" y="2137"/>
                  </a:cubicBezTo>
                  <a:cubicBezTo>
                    <a:pt x="16" y="2266"/>
                    <a:pt x="0" y="2432"/>
                    <a:pt x="110" y="2510"/>
                  </a:cubicBezTo>
                  <a:cubicBezTo>
                    <a:pt x="151" y="2540"/>
                    <a:pt x="204" y="2550"/>
                    <a:pt x="256" y="2553"/>
                  </a:cubicBezTo>
                  <a:cubicBezTo>
                    <a:pt x="277" y="2555"/>
                    <a:pt x="298" y="2556"/>
                    <a:pt x="319" y="2556"/>
                  </a:cubicBezTo>
                  <a:cubicBezTo>
                    <a:pt x="628" y="2556"/>
                    <a:pt x="916" y="2379"/>
                    <a:pt x="1157" y="2182"/>
                  </a:cubicBezTo>
                  <a:cubicBezTo>
                    <a:pt x="1761" y="1684"/>
                    <a:pt x="2199" y="1028"/>
                    <a:pt x="2678" y="416"/>
                  </a:cubicBezTo>
                  <a:cubicBezTo>
                    <a:pt x="2723" y="358"/>
                    <a:pt x="2974" y="116"/>
                    <a:pt x="2914" y="20"/>
                  </a:cubicBezTo>
                  <a:cubicBezTo>
                    <a:pt x="2905" y="6"/>
                    <a:pt x="2886" y="0"/>
                    <a:pt x="28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933;p50"/>
            <p:cNvSpPr/>
            <p:nvPr/>
          </p:nvSpPr>
          <p:spPr>
            <a:xfrm>
              <a:off x="5286925" y="2198375"/>
              <a:ext cx="39550" cy="90050"/>
            </a:xfrm>
            <a:custGeom>
              <a:avLst/>
              <a:gdLst/>
              <a:ahLst/>
              <a:cxnLst/>
              <a:rect l="l" t="t" r="r" b="b"/>
              <a:pathLst>
                <a:path w="1582" h="3602" extrusionOk="0">
                  <a:moveTo>
                    <a:pt x="1465" y="1"/>
                  </a:moveTo>
                  <a:cubicBezTo>
                    <a:pt x="1375" y="1"/>
                    <a:pt x="1183" y="297"/>
                    <a:pt x="1134" y="357"/>
                  </a:cubicBezTo>
                  <a:cubicBezTo>
                    <a:pt x="889" y="663"/>
                    <a:pt x="660" y="982"/>
                    <a:pt x="479" y="1330"/>
                  </a:cubicBezTo>
                  <a:cubicBezTo>
                    <a:pt x="164" y="1937"/>
                    <a:pt x="1" y="2650"/>
                    <a:pt x="172" y="3312"/>
                  </a:cubicBezTo>
                  <a:cubicBezTo>
                    <a:pt x="206" y="3442"/>
                    <a:pt x="281" y="3592"/>
                    <a:pt x="415" y="3601"/>
                  </a:cubicBezTo>
                  <a:cubicBezTo>
                    <a:pt x="418" y="3601"/>
                    <a:pt x="422" y="3601"/>
                    <a:pt x="426" y="3601"/>
                  </a:cubicBezTo>
                  <a:cubicBezTo>
                    <a:pt x="474" y="3601"/>
                    <a:pt x="519" y="3582"/>
                    <a:pt x="562" y="3561"/>
                  </a:cubicBezTo>
                  <a:cubicBezTo>
                    <a:pt x="858" y="3407"/>
                    <a:pt x="1023" y="3084"/>
                    <a:pt x="1130" y="2768"/>
                  </a:cubicBezTo>
                  <a:cubicBezTo>
                    <a:pt x="1379" y="2027"/>
                    <a:pt x="1405" y="1237"/>
                    <a:pt x="1488" y="466"/>
                  </a:cubicBezTo>
                  <a:cubicBezTo>
                    <a:pt x="1496" y="393"/>
                    <a:pt x="1581" y="54"/>
                    <a:pt x="1480" y="4"/>
                  </a:cubicBezTo>
                  <a:cubicBezTo>
                    <a:pt x="1475" y="2"/>
                    <a:pt x="1470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934;p50"/>
            <p:cNvSpPr/>
            <p:nvPr/>
          </p:nvSpPr>
          <p:spPr>
            <a:xfrm>
              <a:off x="5326975" y="2204175"/>
              <a:ext cx="37800" cy="90225"/>
            </a:xfrm>
            <a:custGeom>
              <a:avLst/>
              <a:gdLst/>
              <a:ahLst/>
              <a:cxnLst/>
              <a:rect l="l" t="t" r="r" b="b"/>
              <a:pathLst>
                <a:path w="1512" h="3609" extrusionOk="0">
                  <a:moveTo>
                    <a:pt x="146" y="0"/>
                  </a:moveTo>
                  <a:cubicBezTo>
                    <a:pt x="144" y="0"/>
                    <a:pt x="141" y="0"/>
                    <a:pt x="139" y="1"/>
                  </a:cubicBezTo>
                  <a:cubicBezTo>
                    <a:pt x="49" y="13"/>
                    <a:pt x="55" y="405"/>
                    <a:pt x="48" y="487"/>
                  </a:cubicBezTo>
                  <a:cubicBezTo>
                    <a:pt x="13" y="876"/>
                    <a:pt x="0" y="1269"/>
                    <a:pt x="43" y="1658"/>
                  </a:cubicBezTo>
                  <a:cubicBezTo>
                    <a:pt x="118" y="2339"/>
                    <a:pt x="378" y="3022"/>
                    <a:pt x="888" y="3478"/>
                  </a:cubicBezTo>
                  <a:cubicBezTo>
                    <a:pt x="963" y="3545"/>
                    <a:pt x="1063" y="3608"/>
                    <a:pt x="1157" y="3608"/>
                  </a:cubicBezTo>
                  <a:cubicBezTo>
                    <a:pt x="1189" y="3608"/>
                    <a:pt x="1221" y="3601"/>
                    <a:pt x="1250" y="3583"/>
                  </a:cubicBezTo>
                  <a:cubicBezTo>
                    <a:pt x="1295" y="3557"/>
                    <a:pt x="1325" y="3514"/>
                    <a:pt x="1351" y="3468"/>
                  </a:cubicBezTo>
                  <a:cubicBezTo>
                    <a:pt x="1511" y="3177"/>
                    <a:pt x="1469" y="2815"/>
                    <a:pt x="1382" y="2494"/>
                  </a:cubicBezTo>
                  <a:cubicBezTo>
                    <a:pt x="1178" y="1739"/>
                    <a:pt x="761" y="1069"/>
                    <a:pt x="402" y="381"/>
                  </a:cubicBezTo>
                  <a:cubicBezTo>
                    <a:pt x="369" y="317"/>
                    <a:pt x="256" y="0"/>
                    <a:pt x="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935;p50"/>
            <p:cNvSpPr/>
            <p:nvPr/>
          </p:nvSpPr>
          <p:spPr>
            <a:xfrm>
              <a:off x="5330275" y="2199400"/>
              <a:ext cx="81125" cy="52025"/>
            </a:xfrm>
            <a:custGeom>
              <a:avLst/>
              <a:gdLst/>
              <a:ahLst/>
              <a:cxnLst/>
              <a:rect l="l" t="t" r="r" b="b"/>
              <a:pathLst>
                <a:path w="3245" h="2081" extrusionOk="0">
                  <a:moveTo>
                    <a:pt x="198" y="0"/>
                  </a:moveTo>
                  <a:cubicBezTo>
                    <a:pt x="121" y="0"/>
                    <a:pt x="58" y="12"/>
                    <a:pt x="45" y="50"/>
                  </a:cubicBezTo>
                  <a:cubicBezTo>
                    <a:pt x="0" y="173"/>
                    <a:pt x="282" y="363"/>
                    <a:pt x="334" y="412"/>
                  </a:cubicBezTo>
                  <a:cubicBezTo>
                    <a:pt x="891" y="937"/>
                    <a:pt x="1415" y="1524"/>
                    <a:pt x="2079" y="1887"/>
                  </a:cubicBezTo>
                  <a:cubicBezTo>
                    <a:pt x="2275" y="1995"/>
                    <a:pt x="2495" y="2081"/>
                    <a:pt x="2719" y="2081"/>
                  </a:cubicBezTo>
                  <a:cubicBezTo>
                    <a:pt x="2817" y="2081"/>
                    <a:pt x="2915" y="2064"/>
                    <a:pt x="3013" y="2026"/>
                  </a:cubicBezTo>
                  <a:cubicBezTo>
                    <a:pt x="3062" y="2006"/>
                    <a:pt x="3112" y="1979"/>
                    <a:pt x="3149" y="1935"/>
                  </a:cubicBezTo>
                  <a:cubicBezTo>
                    <a:pt x="3244" y="1817"/>
                    <a:pt x="3204" y="1639"/>
                    <a:pt x="3146" y="1510"/>
                  </a:cubicBezTo>
                  <a:cubicBezTo>
                    <a:pt x="2851" y="858"/>
                    <a:pt x="2271" y="445"/>
                    <a:pt x="1646" y="239"/>
                  </a:cubicBezTo>
                  <a:cubicBezTo>
                    <a:pt x="1286" y="122"/>
                    <a:pt x="910" y="66"/>
                    <a:pt x="530" y="35"/>
                  </a:cubicBezTo>
                  <a:cubicBezTo>
                    <a:pt x="482" y="31"/>
                    <a:pt x="322" y="0"/>
                    <a:pt x="1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936;p50"/>
            <p:cNvSpPr/>
            <p:nvPr/>
          </p:nvSpPr>
          <p:spPr>
            <a:xfrm>
              <a:off x="5326650" y="2159025"/>
              <a:ext cx="81950" cy="36575"/>
            </a:xfrm>
            <a:custGeom>
              <a:avLst/>
              <a:gdLst/>
              <a:ahLst/>
              <a:cxnLst/>
              <a:rect l="l" t="t" r="r" b="b"/>
              <a:pathLst>
                <a:path w="3278" h="1463" extrusionOk="0">
                  <a:moveTo>
                    <a:pt x="2615" y="0"/>
                  </a:moveTo>
                  <a:cubicBezTo>
                    <a:pt x="2120" y="0"/>
                    <a:pt x="1625" y="174"/>
                    <a:pt x="1197" y="433"/>
                  </a:cubicBezTo>
                  <a:cubicBezTo>
                    <a:pt x="889" y="619"/>
                    <a:pt x="609" y="846"/>
                    <a:pt x="345" y="1089"/>
                  </a:cubicBezTo>
                  <a:cubicBezTo>
                    <a:pt x="290" y="1139"/>
                    <a:pt x="1" y="1353"/>
                    <a:pt x="43" y="1425"/>
                  </a:cubicBezTo>
                  <a:cubicBezTo>
                    <a:pt x="59" y="1453"/>
                    <a:pt x="99" y="1463"/>
                    <a:pt x="149" y="1463"/>
                  </a:cubicBezTo>
                  <a:cubicBezTo>
                    <a:pt x="260" y="1463"/>
                    <a:pt x="420" y="1414"/>
                    <a:pt x="466" y="1406"/>
                  </a:cubicBezTo>
                  <a:cubicBezTo>
                    <a:pt x="1166" y="1285"/>
                    <a:pt x="1887" y="1216"/>
                    <a:pt x="2550" y="943"/>
                  </a:cubicBezTo>
                  <a:cubicBezTo>
                    <a:pt x="2833" y="828"/>
                    <a:pt x="3119" y="658"/>
                    <a:pt x="3242" y="378"/>
                  </a:cubicBezTo>
                  <a:cubicBezTo>
                    <a:pt x="3261" y="335"/>
                    <a:pt x="3277" y="288"/>
                    <a:pt x="3271" y="242"/>
                  </a:cubicBezTo>
                  <a:cubicBezTo>
                    <a:pt x="3255" y="118"/>
                    <a:pt x="3113" y="59"/>
                    <a:pt x="2992" y="36"/>
                  </a:cubicBezTo>
                  <a:cubicBezTo>
                    <a:pt x="2867" y="12"/>
                    <a:pt x="2741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937;p50"/>
            <p:cNvSpPr/>
            <p:nvPr/>
          </p:nvSpPr>
          <p:spPr>
            <a:xfrm>
              <a:off x="5298550" y="2173025"/>
              <a:ext cx="51350" cy="42825"/>
            </a:xfrm>
            <a:custGeom>
              <a:avLst/>
              <a:gdLst/>
              <a:ahLst/>
              <a:cxnLst/>
              <a:rect l="l" t="t" r="r" b="b"/>
              <a:pathLst>
                <a:path w="2054" h="1713" extrusionOk="0">
                  <a:moveTo>
                    <a:pt x="317" y="0"/>
                  </a:moveTo>
                  <a:cubicBezTo>
                    <a:pt x="248" y="0"/>
                    <a:pt x="193" y="19"/>
                    <a:pt x="157" y="58"/>
                  </a:cubicBezTo>
                  <a:cubicBezTo>
                    <a:pt x="1" y="229"/>
                    <a:pt x="264" y="725"/>
                    <a:pt x="744" y="1165"/>
                  </a:cubicBezTo>
                  <a:cubicBezTo>
                    <a:pt x="1114" y="1504"/>
                    <a:pt x="1505" y="1712"/>
                    <a:pt x="1737" y="1712"/>
                  </a:cubicBezTo>
                  <a:cubicBezTo>
                    <a:pt x="1806" y="1712"/>
                    <a:pt x="1861" y="1694"/>
                    <a:pt x="1897" y="1654"/>
                  </a:cubicBezTo>
                  <a:cubicBezTo>
                    <a:pt x="2053" y="1483"/>
                    <a:pt x="1791" y="988"/>
                    <a:pt x="1310" y="547"/>
                  </a:cubicBezTo>
                  <a:cubicBezTo>
                    <a:pt x="940" y="208"/>
                    <a:pt x="549" y="0"/>
                    <a:pt x="3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938;p50"/>
            <p:cNvSpPr/>
            <p:nvPr/>
          </p:nvSpPr>
          <p:spPr>
            <a:xfrm>
              <a:off x="4706050" y="2062175"/>
              <a:ext cx="75500" cy="68150"/>
            </a:xfrm>
            <a:custGeom>
              <a:avLst/>
              <a:gdLst/>
              <a:ahLst/>
              <a:cxnLst/>
              <a:rect l="l" t="t" r="r" b="b"/>
              <a:pathLst>
                <a:path w="3020" h="2726" extrusionOk="0">
                  <a:moveTo>
                    <a:pt x="200" y="0"/>
                  </a:moveTo>
                  <a:cubicBezTo>
                    <a:pt x="177" y="0"/>
                    <a:pt x="155" y="1"/>
                    <a:pt x="132" y="1"/>
                  </a:cubicBezTo>
                  <a:cubicBezTo>
                    <a:pt x="0" y="704"/>
                    <a:pt x="385" y="1415"/>
                    <a:pt x="904" y="1907"/>
                  </a:cubicBezTo>
                  <a:cubicBezTo>
                    <a:pt x="1409" y="2388"/>
                    <a:pt x="2083" y="2726"/>
                    <a:pt x="2775" y="2726"/>
                  </a:cubicBezTo>
                  <a:cubicBezTo>
                    <a:pt x="2856" y="2726"/>
                    <a:pt x="2938" y="2721"/>
                    <a:pt x="3019" y="2712"/>
                  </a:cubicBezTo>
                  <a:cubicBezTo>
                    <a:pt x="2800" y="2044"/>
                    <a:pt x="2459" y="1364"/>
                    <a:pt x="1998" y="835"/>
                  </a:cubicBezTo>
                  <a:cubicBezTo>
                    <a:pt x="1552" y="323"/>
                    <a:pt x="879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939;p50"/>
            <p:cNvSpPr/>
            <p:nvPr/>
          </p:nvSpPr>
          <p:spPr>
            <a:xfrm>
              <a:off x="5127300" y="2205300"/>
              <a:ext cx="213750" cy="397300"/>
            </a:xfrm>
            <a:custGeom>
              <a:avLst/>
              <a:gdLst/>
              <a:ahLst/>
              <a:cxnLst/>
              <a:rect l="l" t="t" r="r" b="b"/>
              <a:pathLst>
                <a:path w="8550" h="15892" extrusionOk="0">
                  <a:moveTo>
                    <a:pt x="3043" y="1"/>
                  </a:moveTo>
                  <a:lnTo>
                    <a:pt x="1" y="15892"/>
                  </a:lnTo>
                  <a:lnTo>
                    <a:pt x="8497" y="14301"/>
                  </a:lnTo>
                  <a:cubicBezTo>
                    <a:pt x="8497" y="14301"/>
                    <a:pt x="8549" y="9074"/>
                    <a:pt x="7028" y="5350"/>
                  </a:cubicBezTo>
                  <a:cubicBezTo>
                    <a:pt x="5508" y="1627"/>
                    <a:pt x="3043" y="1"/>
                    <a:pt x="3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940;p50"/>
            <p:cNvSpPr/>
            <p:nvPr/>
          </p:nvSpPr>
          <p:spPr>
            <a:xfrm>
              <a:off x="4601575" y="2211375"/>
              <a:ext cx="212875" cy="399000"/>
            </a:xfrm>
            <a:custGeom>
              <a:avLst/>
              <a:gdLst/>
              <a:ahLst/>
              <a:cxnLst/>
              <a:rect l="l" t="t" r="r" b="b"/>
              <a:pathLst>
                <a:path w="8515" h="15960" extrusionOk="0">
                  <a:moveTo>
                    <a:pt x="5854" y="1"/>
                  </a:moveTo>
                  <a:cubicBezTo>
                    <a:pt x="5854" y="1"/>
                    <a:pt x="3351" y="1567"/>
                    <a:pt x="1741" y="5253"/>
                  </a:cubicBezTo>
                  <a:cubicBezTo>
                    <a:pt x="132" y="8939"/>
                    <a:pt x="1" y="13970"/>
                    <a:pt x="1" y="13970"/>
                  </a:cubicBezTo>
                  <a:lnTo>
                    <a:pt x="8515" y="15960"/>
                  </a:lnTo>
                  <a:lnTo>
                    <a:pt x="58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941;p50"/>
            <p:cNvSpPr/>
            <p:nvPr/>
          </p:nvSpPr>
          <p:spPr>
            <a:xfrm>
              <a:off x="4671400" y="2112225"/>
              <a:ext cx="612025" cy="566225"/>
            </a:xfrm>
            <a:custGeom>
              <a:avLst/>
              <a:gdLst/>
              <a:ahLst/>
              <a:cxnLst/>
              <a:rect l="l" t="t" r="r" b="b"/>
              <a:pathLst>
                <a:path w="24481" h="22649" extrusionOk="0">
                  <a:moveTo>
                    <a:pt x="15380" y="1"/>
                  </a:moveTo>
                  <a:lnTo>
                    <a:pt x="15327" y="5"/>
                  </a:lnTo>
                  <a:lnTo>
                    <a:pt x="11235" y="264"/>
                  </a:lnTo>
                  <a:lnTo>
                    <a:pt x="10005" y="343"/>
                  </a:lnTo>
                  <a:cubicBezTo>
                    <a:pt x="10005" y="343"/>
                    <a:pt x="8013" y="851"/>
                    <a:pt x="5835" y="2039"/>
                  </a:cubicBezTo>
                  <a:cubicBezTo>
                    <a:pt x="4896" y="2552"/>
                    <a:pt x="3924" y="3189"/>
                    <a:pt x="3061" y="3968"/>
                  </a:cubicBezTo>
                  <a:cubicBezTo>
                    <a:pt x="2700" y="4295"/>
                    <a:pt x="2361" y="4644"/>
                    <a:pt x="2048" y="5018"/>
                  </a:cubicBezTo>
                  <a:cubicBezTo>
                    <a:pt x="1983" y="5095"/>
                    <a:pt x="1920" y="5174"/>
                    <a:pt x="1860" y="5253"/>
                  </a:cubicBezTo>
                  <a:cubicBezTo>
                    <a:pt x="1752" y="5391"/>
                    <a:pt x="1647" y="5534"/>
                    <a:pt x="1547" y="5681"/>
                  </a:cubicBezTo>
                  <a:cubicBezTo>
                    <a:pt x="1196" y="6196"/>
                    <a:pt x="900" y="6755"/>
                    <a:pt x="686" y="7360"/>
                  </a:cubicBezTo>
                  <a:cubicBezTo>
                    <a:pt x="234" y="8631"/>
                    <a:pt x="42" y="10241"/>
                    <a:pt x="8" y="11946"/>
                  </a:cubicBezTo>
                  <a:cubicBezTo>
                    <a:pt x="2" y="12159"/>
                    <a:pt x="0" y="12373"/>
                    <a:pt x="2" y="12590"/>
                  </a:cubicBezTo>
                  <a:cubicBezTo>
                    <a:pt x="5" y="13887"/>
                    <a:pt x="91" y="15223"/>
                    <a:pt x="217" y="16483"/>
                  </a:cubicBezTo>
                  <a:lnTo>
                    <a:pt x="217" y="16495"/>
                  </a:lnTo>
                  <a:cubicBezTo>
                    <a:pt x="294" y="17266"/>
                    <a:pt x="385" y="18009"/>
                    <a:pt x="479" y="18701"/>
                  </a:cubicBezTo>
                  <a:cubicBezTo>
                    <a:pt x="726" y="20483"/>
                    <a:pt x="1005" y="21930"/>
                    <a:pt x="1148" y="22633"/>
                  </a:cubicBezTo>
                  <a:cubicBezTo>
                    <a:pt x="1150" y="22639"/>
                    <a:pt x="1151" y="22642"/>
                    <a:pt x="1151" y="22648"/>
                  </a:cubicBezTo>
                  <a:cubicBezTo>
                    <a:pt x="1217" y="22646"/>
                    <a:pt x="1283" y="22641"/>
                    <a:pt x="1348" y="22633"/>
                  </a:cubicBezTo>
                  <a:lnTo>
                    <a:pt x="23553" y="22633"/>
                  </a:lnTo>
                  <a:cubicBezTo>
                    <a:pt x="23565" y="22558"/>
                    <a:pt x="23577" y="22473"/>
                    <a:pt x="23589" y="22380"/>
                  </a:cubicBezTo>
                  <a:cubicBezTo>
                    <a:pt x="23706" y="21586"/>
                    <a:pt x="23890" y="20195"/>
                    <a:pt x="24051" y="18527"/>
                  </a:cubicBezTo>
                  <a:cubicBezTo>
                    <a:pt x="24109" y="17927"/>
                    <a:pt x="24163" y="17287"/>
                    <a:pt x="24212" y="16628"/>
                  </a:cubicBezTo>
                  <a:cubicBezTo>
                    <a:pt x="24461" y="13080"/>
                    <a:pt x="24480" y="8928"/>
                    <a:pt x="23552" y="6520"/>
                  </a:cubicBezTo>
                  <a:cubicBezTo>
                    <a:pt x="23456" y="6268"/>
                    <a:pt x="23348" y="6035"/>
                    <a:pt x="23230" y="5824"/>
                  </a:cubicBezTo>
                  <a:cubicBezTo>
                    <a:pt x="23160" y="5699"/>
                    <a:pt x="23087" y="5582"/>
                    <a:pt x="23008" y="5475"/>
                  </a:cubicBezTo>
                  <a:cubicBezTo>
                    <a:pt x="22992" y="5451"/>
                    <a:pt x="22975" y="5428"/>
                    <a:pt x="22959" y="5405"/>
                  </a:cubicBezTo>
                  <a:cubicBezTo>
                    <a:pt x="22903" y="5330"/>
                    <a:pt x="22844" y="5258"/>
                    <a:pt x="22782" y="5193"/>
                  </a:cubicBezTo>
                  <a:cubicBezTo>
                    <a:pt x="22357" y="4727"/>
                    <a:pt x="21907" y="4292"/>
                    <a:pt x="21448" y="3889"/>
                  </a:cubicBezTo>
                  <a:cubicBezTo>
                    <a:pt x="21392" y="3837"/>
                    <a:pt x="21334" y="3786"/>
                    <a:pt x="21275" y="3737"/>
                  </a:cubicBezTo>
                  <a:cubicBezTo>
                    <a:pt x="20746" y="3280"/>
                    <a:pt x="20207" y="2862"/>
                    <a:pt x="19680" y="2485"/>
                  </a:cubicBezTo>
                  <a:cubicBezTo>
                    <a:pt x="18875" y="1909"/>
                    <a:pt x="18100" y="1430"/>
                    <a:pt x="17435" y="1050"/>
                  </a:cubicBezTo>
                  <a:cubicBezTo>
                    <a:pt x="17200" y="917"/>
                    <a:pt x="16983" y="797"/>
                    <a:pt x="16780" y="688"/>
                  </a:cubicBezTo>
                  <a:cubicBezTo>
                    <a:pt x="16582" y="583"/>
                    <a:pt x="16402" y="490"/>
                    <a:pt x="16241" y="408"/>
                  </a:cubicBezTo>
                  <a:cubicBezTo>
                    <a:pt x="15706" y="140"/>
                    <a:pt x="15380" y="1"/>
                    <a:pt x="153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942;p50"/>
            <p:cNvSpPr/>
            <p:nvPr/>
          </p:nvSpPr>
          <p:spPr>
            <a:xfrm>
              <a:off x="4898650" y="2180100"/>
              <a:ext cx="181075" cy="178325"/>
            </a:xfrm>
            <a:custGeom>
              <a:avLst/>
              <a:gdLst/>
              <a:ahLst/>
              <a:cxnLst/>
              <a:rect l="l" t="t" r="r" b="b"/>
              <a:pathLst>
                <a:path w="7243" h="7133" extrusionOk="0">
                  <a:moveTo>
                    <a:pt x="5767" y="1"/>
                  </a:moveTo>
                  <a:cubicBezTo>
                    <a:pt x="5764" y="1"/>
                    <a:pt x="5760" y="1"/>
                    <a:pt x="5757" y="1"/>
                  </a:cubicBezTo>
                  <a:cubicBezTo>
                    <a:pt x="5510" y="3"/>
                    <a:pt x="5270" y="83"/>
                    <a:pt x="5046" y="188"/>
                  </a:cubicBezTo>
                  <a:cubicBezTo>
                    <a:pt x="4392" y="489"/>
                    <a:pt x="3784" y="988"/>
                    <a:pt x="3415" y="1607"/>
                  </a:cubicBezTo>
                  <a:cubicBezTo>
                    <a:pt x="3078" y="1137"/>
                    <a:pt x="2672" y="690"/>
                    <a:pt x="2143" y="454"/>
                  </a:cubicBezTo>
                  <a:cubicBezTo>
                    <a:pt x="1921" y="355"/>
                    <a:pt x="1673" y="302"/>
                    <a:pt x="1428" y="302"/>
                  </a:cubicBezTo>
                  <a:cubicBezTo>
                    <a:pt x="1090" y="302"/>
                    <a:pt x="759" y="405"/>
                    <a:pt x="511" y="633"/>
                  </a:cubicBezTo>
                  <a:cubicBezTo>
                    <a:pt x="20" y="1084"/>
                    <a:pt x="1" y="1861"/>
                    <a:pt x="176" y="2504"/>
                  </a:cubicBezTo>
                  <a:cubicBezTo>
                    <a:pt x="666" y="4307"/>
                    <a:pt x="2273" y="5551"/>
                    <a:pt x="3266" y="7133"/>
                  </a:cubicBezTo>
                  <a:cubicBezTo>
                    <a:pt x="4629" y="6090"/>
                    <a:pt x="5846" y="4993"/>
                    <a:pt x="6634" y="3468"/>
                  </a:cubicBezTo>
                  <a:cubicBezTo>
                    <a:pt x="6966" y="2828"/>
                    <a:pt x="7243" y="2118"/>
                    <a:pt x="7150" y="1404"/>
                  </a:cubicBezTo>
                  <a:cubicBezTo>
                    <a:pt x="7057" y="692"/>
                    <a:pt x="6483" y="1"/>
                    <a:pt x="57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943;p50"/>
            <p:cNvSpPr/>
            <p:nvPr/>
          </p:nvSpPr>
          <p:spPr>
            <a:xfrm>
              <a:off x="4854450" y="2280150"/>
              <a:ext cx="485725" cy="392400"/>
            </a:xfrm>
            <a:custGeom>
              <a:avLst/>
              <a:gdLst/>
              <a:ahLst/>
              <a:cxnLst/>
              <a:rect l="l" t="t" r="r" b="b"/>
              <a:pathLst>
                <a:path w="19429" h="15696" extrusionOk="0">
                  <a:moveTo>
                    <a:pt x="4641" y="0"/>
                  </a:moveTo>
                  <a:cubicBezTo>
                    <a:pt x="4640" y="0"/>
                    <a:pt x="4639" y="0"/>
                    <a:pt x="4639" y="0"/>
                  </a:cubicBezTo>
                  <a:cubicBezTo>
                    <a:pt x="4311" y="48"/>
                    <a:pt x="5528" y="2483"/>
                    <a:pt x="5528" y="2483"/>
                  </a:cubicBezTo>
                  <a:cubicBezTo>
                    <a:pt x="5528" y="2483"/>
                    <a:pt x="2784" y="113"/>
                    <a:pt x="2231" y="113"/>
                  </a:cubicBezTo>
                  <a:cubicBezTo>
                    <a:pt x="2198" y="113"/>
                    <a:pt x="2172" y="122"/>
                    <a:pt x="2156" y="141"/>
                  </a:cubicBezTo>
                  <a:cubicBezTo>
                    <a:pt x="1875" y="469"/>
                    <a:pt x="3890" y="2764"/>
                    <a:pt x="3890" y="2764"/>
                  </a:cubicBezTo>
                  <a:cubicBezTo>
                    <a:pt x="3890" y="2764"/>
                    <a:pt x="1761" y="1005"/>
                    <a:pt x="1215" y="1005"/>
                  </a:cubicBezTo>
                  <a:cubicBezTo>
                    <a:pt x="1177" y="1005"/>
                    <a:pt x="1147" y="1013"/>
                    <a:pt x="1125" y="1031"/>
                  </a:cubicBezTo>
                  <a:cubicBezTo>
                    <a:pt x="797" y="1313"/>
                    <a:pt x="3093" y="3655"/>
                    <a:pt x="3093" y="3655"/>
                  </a:cubicBezTo>
                  <a:cubicBezTo>
                    <a:pt x="3093" y="3655"/>
                    <a:pt x="944" y="2193"/>
                    <a:pt x="433" y="2193"/>
                  </a:cubicBezTo>
                  <a:cubicBezTo>
                    <a:pt x="411" y="2193"/>
                    <a:pt x="391" y="2196"/>
                    <a:pt x="375" y="2202"/>
                  </a:cubicBezTo>
                  <a:cubicBezTo>
                    <a:pt x="0" y="2343"/>
                    <a:pt x="2531" y="4592"/>
                    <a:pt x="2531" y="4592"/>
                  </a:cubicBezTo>
                  <a:cubicBezTo>
                    <a:pt x="2531" y="4592"/>
                    <a:pt x="1580" y="4250"/>
                    <a:pt x="1083" y="4250"/>
                  </a:cubicBezTo>
                  <a:cubicBezTo>
                    <a:pt x="1029" y="4250"/>
                    <a:pt x="979" y="4254"/>
                    <a:pt x="937" y="4264"/>
                  </a:cubicBezTo>
                  <a:cubicBezTo>
                    <a:pt x="585" y="4343"/>
                    <a:pt x="9615" y="12000"/>
                    <a:pt x="12571" y="14497"/>
                  </a:cubicBezTo>
                  <a:cubicBezTo>
                    <a:pt x="13463" y="15249"/>
                    <a:pt x="14586" y="15695"/>
                    <a:pt x="15751" y="15695"/>
                  </a:cubicBezTo>
                  <a:cubicBezTo>
                    <a:pt x="15788" y="15695"/>
                    <a:pt x="15825" y="15695"/>
                    <a:pt x="15863" y="15694"/>
                  </a:cubicBezTo>
                  <a:cubicBezTo>
                    <a:pt x="16176" y="15685"/>
                    <a:pt x="16495" y="15644"/>
                    <a:pt x="16801" y="15558"/>
                  </a:cubicBezTo>
                  <a:lnTo>
                    <a:pt x="16806" y="15590"/>
                  </a:lnTo>
                  <a:cubicBezTo>
                    <a:pt x="16806" y="15590"/>
                    <a:pt x="16815" y="15588"/>
                    <a:pt x="16830" y="15586"/>
                  </a:cubicBezTo>
                  <a:cubicBezTo>
                    <a:pt x="18304" y="15314"/>
                    <a:pt x="19376" y="14033"/>
                    <a:pt x="19398" y="12535"/>
                  </a:cubicBezTo>
                  <a:lnTo>
                    <a:pt x="19429" y="10451"/>
                  </a:lnTo>
                  <a:lnTo>
                    <a:pt x="17499" y="10421"/>
                  </a:lnTo>
                  <a:cubicBezTo>
                    <a:pt x="14600" y="8006"/>
                    <a:pt x="4964" y="0"/>
                    <a:pt x="46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944;p50"/>
            <p:cNvSpPr/>
            <p:nvPr/>
          </p:nvSpPr>
          <p:spPr>
            <a:xfrm>
              <a:off x="4601525" y="2286250"/>
              <a:ext cx="478175" cy="392425"/>
            </a:xfrm>
            <a:custGeom>
              <a:avLst/>
              <a:gdLst/>
              <a:ahLst/>
              <a:cxnLst/>
              <a:rect l="l" t="t" r="r" b="b"/>
              <a:pathLst>
                <a:path w="19127" h="15697" extrusionOk="0">
                  <a:moveTo>
                    <a:pt x="14788" y="0"/>
                  </a:moveTo>
                  <a:cubicBezTo>
                    <a:pt x="14777" y="0"/>
                    <a:pt x="14754" y="11"/>
                    <a:pt x="14721" y="30"/>
                  </a:cubicBezTo>
                  <a:cubicBezTo>
                    <a:pt x="14580" y="111"/>
                    <a:pt x="14246" y="356"/>
                    <a:pt x="13773" y="723"/>
                  </a:cubicBezTo>
                  <a:cubicBezTo>
                    <a:pt x="13713" y="770"/>
                    <a:pt x="13651" y="818"/>
                    <a:pt x="13587" y="866"/>
                  </a:cubicBezTo>
                  <a:cubicBezTo>
                    <a:pt x="13414" y="1003"/>
                    <a:pt x="13223" y="1152"/>
                    <a:pt x="13020" y="1314"/>
                  </a:cubicBezTo>
                  <a:cubicBezTo>
                    <a:pt x="12927" y="1388"/>
                    <a:pt x="12832" y="1463"/>
                    <a:pt x="12735" y="1540"/>
                  </a:cubicBezTo>
                  <a:cubicBezTo>
                    <a:pt x="12511" y="1719"/>
                    <a:pt x="12274" y="1911"/>
                    <a:pt x="12023" y="2111"/>
                  </a:cubicBezTo>
                  <a:cubicBezTo>
                    <a:pt x="11898" y="2213"/>
                    <a:pt x="11768" y="2318"/>
                    <a:pt x="11634" y="2425"/>
                  </a:cubicBezTo>
                  <a:cubicBezTo>
                    <a:pt x="11459" y="2568"/>
                    <a:pt x="11277" y="2715"/>
                    <a:pt x="11092" y="2865"/>
                  </a:cubicBezTo>
                  <a:cubicBezTo>
                    <a:pt x="11030" y="2915"/>
                    <a:pt x="10967" y="2967"/>
                    <a:pt x="10902" y="3018"/>
                  </a:cubicBezTo>
                  <a:lnTo>
                    <a:pt x="10860" y="3053"/>
                  </a:lnTo>
                  <a:cubicBezTo>
                    <a:pt x="9761" y="3947"/>
                    <a:pt x="8539" y="4949"/>
                    <a:pt x="7344" y="5934"/>
                  </a:cubicBezTo>
                  <a:cubicBezTo>
                    <a:pt x="5732" y="7261"/>
                    <a:pt x="4168" y="8559"/>
                    <a:pt x="3012" y="9522"/>
                  </a:cubicBezTo>
                  <a:cubicBezTo>
                    <a:pt x="2592" y="9872"/>
                    <a:pt x="2226" y="10175"/>
                    <a:pt x="1930" y="10422"/>
                  </a:cubicBezTo>
                  <a:lnTo>
                    <a:pt x="27" y="10451"/>
                  </a:lnTo>
                  <a:lnTo>
                    <a:pt x="0" y="10451"/>
                  </a:lnTo>
                  <a:lnTo>
                    <a:pt x="6" y="10845"/>
                  </a:lnTo>
                  <a:lnTo>
                    <a:pt x="6" y="10847"/>
                  </a:lnTo>
                  <a:lnTo>
                    <a:pt x="8" y="10976"/>
                  </a:lnTo>
                  <a:lnTo>
                    <a:pt x="26" y="12209"/>
                  </a:lnTo>
                  <a:lnTo>
                    <a:pt x="31" y="12510"/>
                  </a:lnTo>
                  <a:lnTo>
                    <a:pt x="31" y="12536"/>
                  </a:lnTo>
                  <a:cubicBezTo>
                    <a:pt x="52" y="14032"/>
                    <a:pt x="1125" y="15314"/>
                    <a:pt x="2598" y="15587"/>
                  </a:cubicBezTo>
                  <a:cubicBezTo>
                    <a:pt x="2613" y="15589"/>
                    <a:pt x="2623" y="15590"/>
                    <a:pt x="2623" y="15590"/>
                  </a:cubicBezTo>
                  <a:lnTo>
                    <a:pt x="2627" y="15560"/>
                  </a:lnTo>
                  <a:cubicBezTo>
                    <a:pt x="2818" y="15613"/>
                    <a:pt x="3015" y="15648"/>
                    <a:pt x="3212" y="15672"/>
                  </a:cubicBezTo>
                  <a:cubicBezTo>
                    <a:pt x="3330" y="15683"/>
                    <a:pt x="3448" y="15691"/>
                    <a:pt x="3565" y="15695"/>
                  </a:cubicBezTo>
                  <a:cubicBezTo>
                    <a:pt x="3600" y="15696"/>
                    <a:pt x="3635" y="15697"/>
                    <a:pt x="3670" y="15697"/>
                  </a:cubicBezTo>
                  <a:cubicBezTo>
                    <a:pt x="3763" y="15697"/>
                    <a:pt x="3855" y="15693"/>
                    <a:pt x="3946" y="15687"/>
                  </a:cubicBezTo>
                  <a:cubicBezTo>
                    <a:pt x="4012" y="15685"/>
                    <a:pt x="4078" y="15679"/>
                    <a:pt x="4143" y="15672"/>
                  </a:cubicBezTo>
                  <a:cubicBezTo>
                    <a:pt x="5140" y="15571"/>
                    <a:pt x="6084" y="15150"/>
                    <a:pt x="6859" y="14498"/>
                  </a:cubicBezTo>
                  <a:cubicBezTo>
                    <a:pt x="6859" y="14498"/>
                    <a:pt x="6877" y="14482"/>
                    <a:pt x="6911" y="14453"/>
                  </a:cubicBezTo>
                  <a:cubicBezTo>
                    <a:pt x="6926" y="14440"/>
                    <a:pt x="6944" y="14426"/>
                    <a:pt x="6959" y="14412"/>
                  </a:cubicBezTo>
                  <a:cubicBezTo>
                    <a:pt x="6992" y="14384"/>
                    <a:pt x="7027" y="14356"/>
                    <a:pt x="7062" y="14325"/>
                  </a:cubicBezTo>
                  <a:cubicBezTo>
                    <a:pt x="7073" y="14314"/>
                    <a:pt x="7087" y="14302"/>
                    <a:pt x="7102" y="14291"/>
                  </a:cubicBezTo>
                  <a:cubicBezTo>
                    <a:pt x="7131" y="14265"/>
                    <a:pt x="7162" y="14239"/>
                    <a:pt x="7195" y="14211"/>
                  </a:cubicBezTo>
                  <a:cubicBezTo>
                    <a:pt x="7230" y="14185"/>
                    <a:pt x="7264" y="14153"/>
                    <a:pt x="7301" y="14121"/>
                  </a:cubicBezTo>
                  <a:cubicBezTo>
                    <a:pt x="7301" y="14120"/>
                    <a:pt x="7301" y="14120"/>
                    <a:pt x="7302" y="14120"/>
                  </a:cubicBezTo>
                  <a:cubicBezTo>
                    <a:pt x="7302" y="14120"/>
                    <a:pt x="7303" y="14120"/>
                    <a:pt x="7304" y="14121"/>
                  </a:cubicBezTo>
                  <a:cubicBezTo>
                    <a:pt x="9115" y="12592"/>
                    <a:pt x="12375" y="9821"/>
                    <a:pt x="14913" y="7609"/>
                  </a:cubicBezTo>
                  <a:cubicBezTo>
                    <a:pt x="17031" y="5760"/>
                    <a:pt x="18644" y="4299"/>
                    <a:pt x="18492" y="4265"/>
                  </a:cubicBezTo>
                  <a:cubicBezTo>
                    <a:pt x="18449" y="4255"/>
                    <a:pt x="18399" y="4251"/>
                    <a:pt x="18344" y="4251"/>
                  </a:cubicBezTo>
                  <a:cubicBezTo>
                    <a:pt x="17928" y="4251"/>
                    <a:pt x="17194" y="4490"/>
                    <a:pt x="16967" y="4567"/>
                  </a:cubicBezTo>
                  <a:cubicBezTo>
                    <a:pt x="16933" y="4579"/>
                    <a:pt x="16910" y="4588"/>
                    <a:pt x="16902" y="4590"/>
                  </a:cubicBezTo>
                  <a:cubicBezTo>
                    <a:pt x="16906" y="4584"/>
                    <a:pt x="16913" y="4579"/>
                    <a:pt x="16923" y="4570"/>
                  </a:cubicBezTo>
                  <a:cubicBezTo>
                    <a:pt x="17095" y="4416"/>
                    <a:pt x="18138" y="3478"/>
                    <a:pt x="18711" y="2829"/>
                  </a:cubicBezTo>
                  <a:cubicBezTo>
                    <a:pt x="18804" y="2724"/>
                    <a:pt x="18886" y="2626"/>
                    <a:pt x="18947" y="2540"/>
                  </a:cubicBezTo>
                  <a:cubicBezTo>
                    <a:pt x="18961" y="2523"/>
                    <a:pt x="18970" y="2508"/>
                    <a:pt x="18982" y="2491"/>
                  </a:cubicBezTo>
                  <a:cubicBezTo>
                    <a:pt x="19090" y="2335"/>
                    <a:pt x="19127" y="2230"/>
                    <a:pt x="19053" y="2203"/>
                  </a:cubicBezTo>
                  <a:cubicBezTo>
                    <a:pt x="19037" y="2198"/>
                    <a:pt x="19018" y="2195"/>
                    <a:pt x="18996" y="2195"/>
                  </a:cubicBezTo>
                  <a:cubicBezTo>
                    <a:pt x="18855" y="2195"/>
                    <a:pt x="18586" y="2308"/>
                    <a:pt x="18271" y="2472"/>
                  </a:cubicBezTo>
                  <a:cubicBezTo>
                    <a:pt x="17562" y="2840"/>
                    <a:pt x="16622" y="3464"/>
                    <a:pt x="16390" y="3619"/>
                  </a:cubicBezTo>
                  <a:lnTo>
                    <a:pt x="16388" y="3619"/>
                  </a:lnTo>
                  <a:cubicBezTo>
                    <a:pt x="16365" y="3636"/>
                    <a:pt x="16349" y="3646"/>
                    <a:pt x="16342" y="3652"/>
                  </a:cubicBezTo>
                  <a:cubicBezTo>
                    <a:pt x="16349" y="3641"/>
                    <a:pt x="16365" y="3627"/>
                    <a:pt x="16386" y="3603"/>
                  </a:cubicBezTo>
                  <a:cubicBezTo>
                    <a:pt x="16577" y="3406"/>
                    <a:pt x="17261" y="2691"/>
                    <a:pt x="17765" y="2062"/>
                  </a:cubicBezTo>
                  <a:cubicBezTo>
                    <a:pt x="18112" y="1627"/>
                    <a:pt x="18375" y="1233"/>
                    <a:pt x="18331" y="1077"/>
                  </a:cubicBezTo>
                  <a:cubicBezTo>
                    <a:pt x="18331" y="1073"/>
                    <a:pt x="18331" y="1071"/>
                    <a:pt x="18329" y="1067"/>
                  </a:cubicBezTo>
                  <a:cubicBezTo>
                    <a:pt x="18324" y="1054"/>
                    <a:pt x="18315" y="1042"/>
                    <a:pt x="18304" y="1033"/>
                  </a:cubicBezTo>
                  <a:cubicBezTo>
                    <a:pt x="18282" y="1014"/>
                    <a:pt x="18252" y="1006"/>
                    <a:pt x="18214" y="1006"/>
                  </a:cubicBezTo>
                  <a:cubicBezTo>
                    <a:pt x="18011" y="1006"/>
                    <a:pt x="17586" y="1250"/>
                    <a:pt x="17135" y="1556"/>
                  </a:cubicBezTo>
                  <a:cubicBezTo>
                    <a:pt x="16454" y="2019"/>
                    <a:pt x="15712" y="2624"/>
                    <a:pt x="15565" y="2745"/>
                  </a:cubicBezTo>
                  <a:cubicBezTo>
                    <a:pt x="15558" y="2752"/>
                    <a:pt x="15550" y="2757"/>
                    <a:pt x="15546" y="2759"/>
                  </a:cubicBezTo>
                  <a:cubicBezTo>
                    <a:pt x="15560" y="2743"/>
                    <a:pt x="15598" y="2699"/>
                    <a:pt x="15656" y="2631"/>
                  </a:cubicBezTo>
                  <a:cubicBezTo>
                    <a:pt x="15685" y="2598"/>
                    <a:pt x="15718" y="2558"/>
                    <a:pt x="15756" y="2516"/>
                  </a:cubicBezTo>
                  <a:cubicBezTo>
                    <a:pt x="15758" y="2514"/>
                    <a:pt x="15756" y="2514"/>
                    <a:pt x="15756" y="2514"/>
                  </a:cubicBezTo>
                  <a:cubicBezTo>
                    <a:pt x="15833" y="2421"/>
                    <a:pt x="15928" y="2307"/>
                    <a:pt x="16033" y="2180"/>
                  </a:cubicBezTo>
                  <a:cubicBezTo>
                    <a:pt x="16257" y="1907"/>
                    <a:pt x="16523" y="1571"/>
                    <a:pt x="16755" y="1250"/>
                  </a:cubicBezTo>
                  <a:cubicBezTo>
                    <a:pt x="17116" y="746"/>
                    <a:pt x="17389" y="277"/>
                    <a:pt x="17272" y="142"/>
                  </a:cubicBezTo>
                  <a:cubicBezTo>
                    <a:pt x="17256" y="123"/>
                    <a:pt x="17231" y="114"/>
                    <a:pt x="17197" y="114"/>
                  </a:cubicBezTo>
                  <a:cubicBezTo>
                    <a:pt x="17114" y="114"/>
                    <a:pt x="16982" y="168"/>
                    <a:pt x="16817" y="262"/>
                  </a:cubicBezTo>
                  <a:cubicBezTo>
                    <a:pt x="16801" y="270"/>
                    <a:pt x="16786" y="277"/>
                    <a:pt x="16771" y="285"/>
                  </a:cubicBezTo>
                  <a:cubicBezTo>
                    <a:pt x="16743" y="303"/>
                    <a:pt x="16712" y="319"/>
                    <a:pt x="16684" y="337"/>
                  </a:cubicBezTo>
                  <a:cubicBezTo>
                    <a:pt x="16645" y="361"/>
                    <a:pt x="16607" y="384"/>
                    <a:pt x="16566" y="408"/>
                  </a:cubicBezTo>
                  <a:cubicBezTo>
                    <a:pt x="16467" y="473"/>
                    <a:pt x="16363" y="542"/>
                    <a:pt x="16255" y="617"/>
                  </a:cubicBezTo>
                  <a:cubicBezTo>
                    <a:pt x="16253" y="617"/>
                    <a:pt x="16251" y="619"/>
                    <a:pt x="16249" y="621"/>
                  </a:cubicBezTo>
                  <a:cubicBezTo>
                    <a:pt x="16199" y="655"/>
                    <a:pt x="16148" y="692"/>
                    <a:pt x="16096" y="731"/>
                  </a:cubicBezTo>
                  <a:cubicBezTo>
                    <a:pt x="16035" y="774"/>
                    <a:pt x="15975" y="818"/>
                    <a:pt x="15912" y="865"/>
                  </a:cubicBezTo>
                  <a:cubicBezTo>
                    <a:pt x="15909" y="865"/>
                    <a:pt x="15907" y="866"/>
                    <a:pt x="15905" y="868"/>
                  </a:cubicBezTo>
                  <a:cubicBezTo>
                    <a:pt x="15789" y="955"/>
                    <a:pt x="15674" y="1044"/>
                    <a:pt x="15555" y="1133"/>
                  </a:cubicBezTo>
                  <a:cubicBezTo>
                    <a:pt x="15553" y="1133"/>
                    <a:pt x="15552" y="1134"/>
                    <a:pt x="15550" y="1136"/>
                  </a:cubicBezTo>
                  <a:cubicBezTo>
                    <a:pt x="15480" y="1192"/>
                    <a:pt x="15411" y="1246"/>
                    <a:pt x="15341" y="1299"/>
                  </a:cubicBezTo>
                  <a:cubicBezTo>
                    <a:pt x="15339" y="1299"/>
                    <a:pt x="15338" y="1301"/>
                    <a:pt x="15336" y="1302"/>
                  </a:cubicBezTo>
                  <a:cubicBezTo>
                    <a:pt x="15303" y="1330"/>
                    <a:pt x="15272" y="1355"/>
                    <a:pt x="15238" y="1380"/>
                  </a:cubicBezTo>
                  <a:cubicBezTo>
                    <a:pt x="15224" y="1390"/>
                    <a:pt x="15210" y="1401"/>
                    <a:pt x="15196" y="1413"/>
                  </a:cubicBezTo>
                  <a:cubicBezTo>
                    <a:pt x="15105" y="1486"/>
                    <a:pt x="15014" y="1560"/>
                    <a:pt x="14928" y="1629"/>
                  </a:cubicBezTo>
                  <a:cubicBezTo>
                    <a:pt x="14926" y="1629"/>
                    <a:pt x="14926" y="1629"/>
                    <a:pt x="14924" y="1631"/>
                  </a:cubicBezTo>
                  <a:lnTo>
                    <a:pt x="14924" y="1633"/>
                  </a:lnTo>
                  <a:cubicBezTo>
                    <a:pt x="14860" y="1686"/>
                    <a:pt x="14797" y="1737"/>
                    <a:pt x="14734" y="1786"/>
                  </a:cubicBezTo>
                  <a:cubicBezTo>
                    <a:pt x="14733" y="1786"/>
                    <a:pt x="14733" y="1787"/>
                    <a:pt x="14731" y="1787"/>
                  </a:cubicBezTo>
                  <a:cubicBezTo>
                    <a:pt x="14690" y="1822"/>
                    <a:pt x="14652" y="1855"/>
                    <a:pt x="14613" y="1886"/>
                  </a:cubicBezTo>
                  <a:cubicBezTo>
                    <a:pt x="14590" y="1903"/>
                    <a:pt x="14569" y="1921"/>
                    <a:pt x="14547" y="1940"/>
                  </a:cubicBezTo>
                  <a:cubicBezTo>
                    <a:pt x="14532" y="1954"/>
                    <a:pt x="14517" y="1966"/>
                    <a:pt x="14501" y="1980"/>
                  </a:cubicBezTo>
                  <a:cubicBezTo>
                    <a:pt x="14482" y="1994"/>
                    <a:pt x="14464" y="2010"/>
                    <a:pt x="14445" y="2023"/>
                  </a:cubicBezTo>
                  <a:cubicBezTo>
                    <a:pt x="14310" y="2137"/>
                    <a:pt x="14192" y="2236"/>
                    <a:pt x="14102" y="2313"/>
                  </a:cubicBezTo>
                  <a:cubicBezTo>
                    <a:pt x="14082" y="2328"/>
                    <a:pt x="14067" y="2344"/>
                    <a:pt x="14049" y="2358"/>
                  </a:cubicBezTo>
                  <a:cubicBezTo>
                    <a:pt x="14002" y="2396"/>
                    <a:pt x="13968" y="2427"/>
                    <a:pt x="13943" y="2448"/>
                  </a:cubicBezTo>
                  <a:cubicBezTo>
                    <a:pt x="13939" y="2452"/>
                    <a:pt x="13936" y="2456"/>
                    <a:pt x="13931" y="2458"/>
                  </a:cubicBezTo>
                  <a:cubicBezTo>
                    <a:pt x="13931" y="2459"/>
                    <a:pt x="13931" y="2459"/>
                    <a:pt x="13931" y="2459"/>
                  </a:cubicBezTo>
                  <a:cubicBezTo>
                    <a:pt x="13930" y="2459"/>
                    <a:pt x="13929" y="2458"/>
                    <a:pt x="13929" y="2458"/>
                  </a:cubicBezTo>
                  <a:cubicBezTo>
                    <a:pt x="13916" y="2472"/>
                    <a:pt x="13906" y="2479"/>
                    <a:pt x="13902" y="2483"/>
                  </a:cubicBezTo>
                  <a:cubicBezTo>
                    <a:pt x="13904" y="2477"/>
                    <a:pt x="13910" y="2467"/>
                    <a:pt x="13918" y="2449"/>
                  </a:cubicBezTo>
                  <a:cubicBezTo>
                    <a:pt x="13920" y="2444"/>
                    <a:pt x="13923" y="2438"/>
                    <a:pt x="13927" y="2430"/>
                  </a:cubicBezTo>
                  <a:cubicBezTo>
                    <a:pt x="13953" y="2379"/>
                    <a:pt x="13995" y="2292"/>
                    <a:pt x="14049" y="2181"/>
                  </a:cubicBezTo>
                  <a:cubicBezTo>
                    <a:pt x="14070" y="2135"/>
                    <a:pt x="14093" y="2087"/>
                    <a:pt x="14121" y="2033"/>
                  </a:cubicBezTo>
                  <a:cubicBezTo>
                    <a:pt x="14159" y="1952"/>
                    <a:pt x="14200" y="1863"/>
                    <a:pt x="14242" y="1770"/>
                  </a:cubicBezTo>
                  <a:cubicBezTo>
                    <a:pt x="14252" y="1747"/>
                    <a:pt x="14263" y="1722"/>
                    <a:pt x="14275" y="1698"/>
                  </a:cubicBezTo>
                  <a:cubicBezTo>
                    <a:pt x="14321" y="1596"/>
                    <a:pt x="14370" y="1488"/>
                    <a:pt x="14418" y="1380"/>
                  </a:cubicBezTo>
                  <a:cubicBezTo>
                    <a:pt x="14435" y="1341"/>
                    <a:pt x="14452" y="1302"/>
                    <a:pt x="14468" y="1264"/>
                  </a:cubicBezTo>
                  <a:cubicBezTo>
                    <a:pt x="14538" y="1100"/>
                    <a:pt x="14606" y="933"/>
                    <a:pt x="14665" y="781"/>
                  </a:cubicBezTo>
                  <a:lnTo>
                    <a:pt x="14665" y="779"/>
                  </a:lnTo>
                  <a:cubicBezTo>
                    <a:pt x="14727" y="613"/>
                    <a:pt x="14779" y="461"/>
                    <a:pt x="14810" y="335"/>
                  </a:cubicBezTo>
                  <a:cubicBezTo>
                    <a:pt x="14853" y="168"/>
                    <a:pt x="14862" y="51"/>
                    <a:pt x="14818" y="12"/>
                  </a:cubicBezTo>
                  <a:cubicBezTo>
                    <a:pt x="14810" y="7"/>
                    <a:pt x="14800" y="2"/>
                    <a:pt x="1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945;p50"/>
            <p:cNvSpPr/>
            <p:nvPr/>
          </p:nvSpPr>
          <p:spPr>
            <a:xfrm>
              <a:off x="4625900" y="2284975"/>
              <a:ext cx="453825" cy="365000"/>
            </a:xfrm>
            <a:custGeom>
              <a:avLst/>
              <a:gdLst/>
              <a:ahLst/>
              <a:cxnLst/>
              <a:rect l="l" t="t" r="r" b="b"/>
              <a:pathLst>
                <a:path w="18153" h="14600" extrusionOk="0">
                  <a:moveTo>
                    <a:pt x="13812" y="1"/>
                  </a:moveTo>
                  <a:cubicBezTo>
                    <a:pt x="13428" y="1"/>
                    <a:pt x="10623" y="2408"/>
                    <a:pt x="10060" y="2894"/>
                  </a:cubicBezTo>
                  <a:lnTo>
                    <a:pt x="26" y="11179"/>
                  </a:lnTo>
                  <a:cubicBezTo>
                    <a:pt x="4" y="11197"/>
                    <a:pt x="1" y="11230"/>
                    <a:pt x="19" y="11251"/>
                  </a:cubicBezTo>
                  <a:cubicBezTo>
                    <a:pt x="29" y="11264"/>
                    <a:pt x="44" y="11270"/>
                    <a:pt x="59" y="11270"/>
                  </a:cubicBezTo>
                  <a:cubicBezTo>
                    <a:pt x="70" y="11270"/>
                    <a:pt x="82" y="11266"/>
                    <a:pt x="92" y="11259"/>
                  </a:cubicBezTo>
                  <a:lnTo>
                    <a:pt x="10126" y="2972"/>
                  </a:lnTo>
                  <a:cubicBezTo>
                    <a:pt x="11416" y="1857"/>
                    <a:pt x="13539" y="107"/>
                    <a:pt x="13806" y="107"/>
                  </a:cubicBezTo>
                  <a:lnTo>
                    <a:pt x="13813" y="107"/>
                  </a:lnTo>
                  <a:cubicBezTo>
                    <a:pt x="13915" y="303"/>
                    <a:pt x="13295" y="1686"/>
                    <a:pt x="12879" y="2512"/>
                  </a:cubicBezTo>
                  <a:cubicBezTo>
                    <a:pt x="12869" y="2534"/>
                    <a:pt x="12875" y="2561"/>
                    <a:pt x="12894" y="2576"/>
                  </a:cubicBezTo>
                  <a:cubicBezTo>
                    <a:pt x="12903" y="2583"/>
                    <a:pt x="12915" y="2587"/>
                    <a:pt x="12926" y="2587"/>
                  </a:cubicBezTo>
                  <a:cubicBezTo>
                    <a:pt x="12938" y="2587"/>
                    <a:pt x="12950" y="2583"/>
                    <a:pt x="12960" y="2574"/>
                  </a:cubicBezTo>
                  <a:cubicBezTo>
                    <a:pt x="14349" y="1370"/>
                    <a:pt x="15884" y="217"/>
                    <a:pt x="16216" y="217"/>
                  </a:cubicBezTo>
                  <a:cubicBezTo>
                    <a:pt x="16237" y="217"/>
                    <a:pt x="16254" y="221"/>
                    <a:pt x="16265" y="231"/>
                  </a:cubicBezTo>
                  <a:cubicBezTo>
                    <a:pt x="16269" y="235"/>
                    <a:pt x="16282" y="246"/>
                    <a:pt x="16284" y="280"/>
                  </a:cubicBezTo>
                  <a:cubicBezTo>
                    <a:pt x="16308" y="679"/>
                    <a:pt x="15024" y="2222"/>
                    <a:pt x="14527" y="2783"/>
                  </a:cubicBezTo>
                  <a:cubicBezTo>
                    <a:pt x="14510" y="2803"/>
                    <a:pt x="14510" y="2832"/>
                    <a:pt x="14528" y="2851"/>
                  </a:cubicBezTo>
                  <a:cubicBezTo>
                    <a:pt x="14538" y="2862"/>
                    <a:pt x="14551" y="2868"/>
                    <a:pt x="14565" y="2868"/>
                  </a:cubicBezTo>
                  <a:cubicBezTo>
                    <a:pt x="14576" y="2868"/>
                    <a:pt x="14588" y="2864"/>
                    <a:pt x="14597" y="2857"/>
                  </a:cubicBezTo>
                  <a:cubicBezTo>
                    <a:pt x="15717" y="1969"/>
                    <a:pt x="16967" y="1116"/>
                    <a:pt x="17258" y="1116"/>
                  </a:cubicBezTo>
                  <a:cubicBezTo>
                    <a:pt x="17276" y="1116"/>
                    <a:pt x="17291" y="1119"/>
                    <a:pt x="17301" y="1126"/>
                  </a:cubicBezTo>
                  <a:cubicBezTo>
                    <a:pt x="17302" y="1127"/>
                    <a:pt x="17306" y="1129"/>
                    <a:pt x="17307" y="1141"/>
                  </a:cubicBezTo>
                  <a:cubicBezTo>
                    <a:pt x="17340" y="1422"/>
                    <a:pt x="16140" y="2808"/>
                    <a:pt x="15324" y="3671"/>
                  </a:cubicBezTo>
                  <a:cubicBezTo>
                    <a:pt x="15306" y="3690"/>
                    <a:pt x="15305" y="3721"/>
                    <a:pt x="15323" y="3740"/>
                  </a:cubicBezTo>
                  <a:cubicBezTo>
                    <a:pt x="15333" y="3752"/>
                    <a:pt x="15347" y="3758"/>
                    <a:pt x="15362" y="3758"/>
                  </a:cubicBezTo>
                  <a:cubicBezTo>
                    <a:pt x="15372" y="3758"/>
                    <a:pt x="15383" y="3754"/>
                    <a:pt x="15392" y="3748"/>
                  </a:cubicBezTo>
                  <a:cubicBezTo>
                    <a:pt x="16473" y="2979"/>
                    <a:pt x="17659" y="2267"/>
                    <a:pt x="17974" y="2267"/>
                  </a:cubicBezTo>
                  <a:cubicBezTo>
                    <a:pt x="18005" y="2267"/>
                    <a:pt x="18028" y="2274"/>
                    <a:pt x="18041" y="2288"/>
                  </a:cubicBezTo>
                  <a:cubicBezTo>
                    <a:pt x="18046" y="2294"/>
                    <a:pt x="18048" y="2305"/>
                    <a:pt x="18047" y="2320"/>
                  </a:cubicBezTo>
                  <a:cubicBezTo>
                    <a:pt x="18025" y="2681"/>
                    <a:pt x="16482" y="4092"/>
                    <a:pt x="15891" y="4604"/>
                  </a:cubicBezTo>
                  <a:cubicBezTo>
                    <a:pt x="15872" y="4621"/>
                    <a:pt x="15867" y="4649"/>
                    <a:pt x="15880" y="4670"/>
                  </a:cubicBezTo>
                  <a:cubicBezTo>
                    <a:pt x="15889" y="4686"/>
                    <a:pt x="15907" y="4695"/>
                    <a:pt x="15924" y="4695"/>
                  </a:cubicBezTo>
                  <a:cubicBezTo>
                    <a:pt x="15930" y="4695"/>
                    <a:pt x="15936" y="4694"/>
                    <a:pt x="15942" y="4692"/>
                  </a:cubicBezTo>
                  <a:cubicBezTo>
                    <a:pt x="16375" y="4525"/>
                    <a:pt x="17073" y="4299"/>
                    <a:pt x="17357" y="4299"/>
                  </a:cubicBezTo>
                  <a:cubicBezTo>
                    <a:pt x="17400" y="4299"/>
                    <a:pt x="17434" y="4304"/>
                    <a:pt x="17455" y="4316"/>
                  </a:cubicBezTo>
                  <a:cubicBezTo>
                    <a:pt x="17458" y="4317"/>
                    <a:pt x="17460" y="4318"/>
                    <a:pt x="17461" y="4319"/>
                  </a:cubicBezTo>
                  <a:cubicBezTo>
                    <a:pt x="17171" y="4801"/>
                    <a:pt x="9003" y="11820"/>
                    <a:pt x="5849" y="14509"/>
                  </a:cubicBezTo>
                  <a:cubicBezTo>
                    <a:pt x="5828" y="14528"/>
                    <a:pt x="5826" y="14559"/>
                    <a:pt x="5844" y="14581"/>
                  </a:cubicBezTo>
                  <a:cubicBezTo>
                    <a:pt x="5854" y="14593"/>
                    <a:pt x="5868" y="14599"/>
                    <a:pt x="5883" y="14599"/>
                  </a:cubicBezTo>
                  <a:cubicBezTo>
                    <a:pt x="5894" y="14599"/>
                    <a:pt x="5906" y="14595"/>
                    <a:pt x="5916" y="14587"/>
                  </a:cubicBezTo>
                  <a:cubicBezTo>
                    <a:pt x="5945" y="14562"/>
                    <a:pt x="8873" y="12065"/>
                    <a:pt x="11755" y="9568"/>
                  </a:cubicBezTo>
                  <a:cubicBezTo>
                    <a:pt x="17610" y="4497"/>
                    <a:pt x="17582" y="4372"/>
                    <a:pt x="17566" y="4304"/>
                  </a:cubicBezTo>
                  <a:cubicBezTo>
                    <a:pt x="17562" y="4281"/>
                    <a:pt x="17546" y="4248"/>
                    <a:pt x="17504" y="4226"/>
                  </a:cubicBezTo>
                  <a:cubicBezTo>
                    <a:pt x="17471" y="4208"/>
                    <a:pt x="17421" y="4200"/>
                    <a:pt x="17360" y="4200"/>
                  </a:cubicBezTo>
                  <a:cubicBezTo>
                    <a:pt x="17065" y="4200"/>
                    <a:pt x="16501" y="4382"/>
                    <a:pt x="16164" y="4501"/>
                  </a:cubicBezTo>
                  <a:cubicBezTo>
                    <a:pt x="16724" y="4004"/>
                    <a:pt x="18125" y="2724"/>
                    <a:pt x="18150" y="2326"/>
                  </a:cubicBezTo>
                  <a:cubicBezTo>
                    <a:pt x="18153" y="2283"/>
                    <a:pt x="18141" y="2247"/>
                    <a:pt x="18117" y="2219"/>
                  </a:cubicBezTo>
                  <a:cubicBezTo>
                    <a:pt x="18089" y="2189"/>
                    <a:pt x="18045" y="2175"/>
                    <a:pt x="17987" y="2175"/>
                  </a:cubicBezTo>
                  <a:cubicBezTo>
                    <a:pt x="17566" y="2175"/>
                    <a:pt x="16422" y="2912"/>
                    <a:pt x="15726" y="3389"/>
                  </a:cubicBezTo>
                  <a:cubicBezTo>
                    <a:pt x="16316" y="2745"/>
                    <a:pt x="17448" y="1458"/>
                    <a:pt x="17410" y="1129"/>
                  </a:cubicBezTo>
                  <a:cubicBezTo>
                    <a:pt x="17404" y="1080"/>
                    <a:pt x="17378" y="1054"/>
                    <a:pt x="17357" y="1040"/>
                  </a:cubicBezTo>
                  <a:cubicBezTo>
                    <a:pt x="17337" y="1027"/>
                    <a:pt x="17310" y="1021"/>
                    <a:pt x="17277" y="1021"/>
                  </a:cubicBezTo>
                  <a:cubicBezTo>
                    <a:pt x="16882" y="1021"/>
                    <a:pt x="15634" y="1930"/>
                    <a:pt x="14940" y="2460"/>
                  </a:cubicBezTo>
                  <a:cubicBezTo>
                    <a:pt x="15465" y="1838"/>
                    <a:pt x="16409" y="660"/>
                    <a:pt x="16385" y="273"/>
                  </a:cubicBezTo>
                  <a:cubicBezTo>
                    <a:pt x="16383" y="223"/>
                    <a:pt x="16365" y="182"/>
                    <a:pt x="16332" y="155"/>
                  </a:cubicBezTo>
                  <a:cubicBezTo>
                    <a:pt x="16310" y="135"/>
                    <a:pt x="16278" y="126"/>
                    <a:pt x="16238" y="126"/>
                  </a:cubicBezTo>
                  <a:cubicBezTo>
                    <a:pt x="15718" y="126"/>
                    <a:pt x="13808" y="1713"/>
                    <a:pt x="13084" y="2331"/>
                  </a:cubicBezTo>
                  <a:cubicBezTo>
                    <a:pt x="13384" y="1718"/>
                    <a:pt x="14038" y="319"/>
                    <a:pt x="13904" y="61"/>
                  </a:cubicBezTo>
                  <a:cubicBezTo>
                    <a:pt x="13887" y="28"/>
                    <a:pt x="13858" y="7"/>
                    <a:pt x="13823" y="2"/>
                  </a:cubicBezTo>
                  <a:cubicBezTo>
                    <a:pt x="13820" y="1"/>
                    <a:pt x="13817" y="1"/>
                    <a:pt x="13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946;p50"/>
            <p:cNvSpPr/>
            <p:nvPr/>
          </p:nvSpPr>
          <p:spPr>
            <a:xfrm>
              <a:off x="4900575" y="1769900"/>
              <a:ext cx="230200" cy="300425"/>
            </a:xfrm>
            <a:custGeom>
              <a:avLst/>
              <a:gdLst/>
              <a:ahLst/>
              <a:cxnLst/>
              <a:rect l="l" t="t" r="r" b="b"/>
              <a:pathLst>
                <a:path w="9208" h="12017" extrusionOk="0">
                  <a:moveTo>
                    <a:pt x="3698" y="0"/>
                  </a:moveTo>
                  <a:lnTo>
                    <a:pt x="4012" y="407"/>
                  </a:lnTo>
                  <a:cubicBezTo>
                    <a:pt x="3857" y="390"/>
                    <a:pt x="3701" y="381"/>
                    <a:pt x="3545" y="381"/>
                  </a:cubicBezTo>
                  <a:cubicBezTo>
                    <a:pt x="2732" y="381"/>
                    <a:pt x="1915" y="616"/>
                    <a:pt x="1268" y="1106"/>
                  </a:cubicBezTo>
                  <a:cubicBezTo>
                    <a:pt x="498" y="1691"/>
                    <a:pt x="0" y="2651"/>
                    <a:pt x="64" y="3616"/>
                  </a:cubicBezTo>
                  <a:cubicBezTo>
                    <a:pt x="108" y="4263"/>
                    <a:pt x="387" y="4868"/>
                    <a:pt x="686" y="5443"/>
                  </a:cubicBezTo>
                  <a:cubicBezTo>
                    <a:pt x="1459" y="6931"/>
                    <a:pt x="2397" y="8336"/>
                    <a:pt x="3476" y="9620"/>
                  </a:cubicBezTo>
                  <a:cubicBezTo>
                    <a:pt x="4271" y="10565"/>
                    <a:pt x="5176" y="11471"/>
                    <a:pt x="6319" y="11935"/>
                  </a:cubicBezTo>
                  <a:cubicBezTo>
                    <a:pt x="6423" y="11977"/>
                    <a:pt x="6532" y="12016"/>
                    <a:pt x="6643" y="12016"/>
                  </a:cubicBezTo>
                  <a:cubicBezTo>
                    <a:pt x="6669" y="12016"/>
                    <a:pt x="6695" y="12014"/>
                    <a:pt x="6721" y="12009"/>
                  </a:cubicBezTo>
                  <a:cubicBezTo>
                    <a:pt x="6983" y="11961"/>
                    <a:pt x="7121" y="11677"/>
                    <a:pt x="7215" y="11426"/>
                  </a:cubicBezTo>
                  <a:cubicBezTo>
                    <a:pt x="7967" y="9404"/>
                    <a:pt x="8435" y="7289"/>
                    <a:pt x="8900" y="5182"/>
                  </a:cubicBezTo>
                  <a:cubicBezTo>
                    <a:pt x="9055" y="4480"/>
                    <a:pt x="9207" y="3733"/>
                    <a:pt x="8961" y="3058"/>
                  </a:cubicBezTo>
                  <a:cubicBezTo>
                    <a:pt x="8720" y="2399"/>
                    <a:pt x="8131" y="1922"/>
                    <a:pt x="7500" y="1618"/>
                  </a:cubicBezTo>
                  <a:cubicBezTo>
                    <a:pt x="6868" y="1314"/>
                    <a:pt x="6179" y="1151"/>
                    <a:pt x="5521" y="911"/>
                  </a:cubicBezTo>
                  <a:cubicBezTo>
                    <a:pt x="4881" y="678"/>
                    <a:pt x="4269" y="372"/>
                    <a:pt x="3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947;p50"/>
            <p:cNvSpPr/>
            <p:nvPr/>
          </p:nvSpPr>
          <p:spPr>
            <a:xfrm>
              <a:off x="4831375" y="1734550"/>
              <a:ext cx="238150" cy="176900"/>
            </a:xfrm>
            <a:custGeom>
              <a:avLst/>
              <a:gdLst/>
              <a:ahLst/>
              <a:cxnLst/>
              <a:rect l="l" t="t" r="r" b="b"/>
              <a:pathLst>
                <a:path w="9526" h="7076" extrusionOk="0">
                  <a:moveTo>
                    <a:pt x="2773" y="1"/>
                  </a:moveTo>
                  <a:cubicBezTo>
                    <a:pt x="2447" y="1"/>
                    <a:pt x="2124" y="52"/>
                    <a:pt x="1820" y="169"/>
                  </a:cubicBezTo>
                  <a:cubicBezTo>
                    <a:pt x="1547" y="274"/>
                    <a:pt x="1289" y="435"/>
                    <a:pt x="1109" y="666"/>
                  </a:cubicBezTo>
                  <a:cubicBezTo>
                    <a:pt x="672" y="1233"/>
                    <a:pt x="813" y="2080"/>
                    <a:pt x="1219" y="2669"/>
                  </a:cubicBezTo>
                  <a:cubicBezTo>
                    <a:pt x="932" y="2725"/>
                    <a:pt x="641" y="2813"/>
                    <a:pt x="408" y="2990"/>
                  </a:cubicBezTo>
                  <a:cubicBezTo>
                    <a:pt x="173" y="3167"/>
                    <a:pt x="1" y="3447"/>
                    <a:pt x="16" y="3741"/>
                  </a:cubicBezTo>
                  <a:cubicBezTo>
                    <a:pt x="25" y="3925"/>
                    <a:pt x="105" y="4099"/>
                    <a:pt x="201" y="4258"/>
                  </a:cubicBezTo>
                  <a:cubicBezTo>
                    <a:pt x="547" y="4832"/>
                    <a:pt x="1119" y="5267"/>
                    <a:pt x="1765" y="5446"/>
                  </a:cubicBezTo>
                  <a:lnTo>
                    <a:pt x="2293" y="5616"/>
                  </a:lnTo>
                  <a:cubicBezTo>
                    <a:pt x="3024" y="6233"/>
                    <a:pt x="3877" y="6721"/>
                    <a:pt x="4808" y="6944"/>
                  </a:cubicBezTo>
                  <a:cubicBezTo>
                    <a:pt x="5166" y="7030"/>
                    <a:pt x="5535" y="7076"/>
                    <a:pt x="5904" y="7076"/>
                  </a:cubicBezTo>
                  <a:cubicBezTo>
                    <a:pt x="6494" y="7076"/>
                    <a:pt x="7082" y="6960"/>
                    <a:pt x="7616" y="6710"/>
                  </a:cubicBezTo>
                  <a:cubicBezTo>
                    <a:pt x="8482" y="6303"/>
                    <a:pt x="9188" y="5528"/>
                    <a:pt x="9424" y="4600"/>
                  </a:cubicBezTo>
                  <a:cubicBezTo>
                    <a:pt x="9497" y="4314"/>
                    <a:pt x="9526" y="4008"/>
                    <a:pt x="9445" y="3725"/>
                  </a:cubicBezTo>
                  <a:cubicBezTo>
                    <a:pt x="9327" y="3315"/>
                    <a:pt x="9000" y="3002"/>
                    <a:pt x="8658" y="2749"/>
                  </a:cubicBezTo>
                  <a:cubicBezTo>
                    <a:pt x="8258" y="2452"/>
                    <a:pt x="7842" y="2160"/>
                    <a:pt x="7406" y="1918"/>
                  </a:cubicBezTo>
                  <a:cubicBezTo>
                    <a:pt x="6840" y="1603"/>
                    <a:pt x="6256" y="1315"/>
                    <a:pt x="5688" y="1000"/>
                  </a:cubicBezTo>
                  <a:cubicBezTo>
                    <a:pt x="5091" y="668"/>
                    <a:pt x="4486" y="358"/>
                    <a:pt x="3832" y="163"/>
                  </a:cubicBezTo>
                  <a:cubicBezTo>
                    <a:pt x="3490" y="62"/>
                    <a:pt x="3130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948;p50"/>
            <p:cNvSpPr/>
            <p:nvPr/>
          </p:nvSpPr>
          <p:spPr>
            <a:xfrm>
              <a:off x="4921475" y="1977850"/>
              <a:ext cx="137050" cy="171050"/>
            </a:xfrm>
            <a:custGeom>
              <a:avLst/>
              <a:gdLst/>
              <a:ahLst/>
              <a:cxnLst/>
              <a:rect l="l" t="t" r="r" b="b"/>
              <a:pathLst>
                <a:path w="5482" h="6842" extrusionOk="0">
                  <a:moveTo>
                    <a:pt x="5481" y="1"/>
                  </a:moveTo>
                  <a:lnTo>
                    <a:pt x="1" y="2203"/>
                  </a:lnTo>
                  <a:lnTo>
                    <a:pt x="1" y="5848"/>
                  </a:lnTo>
                  <a:cubicBezTo>
                    <a:pt x="394" y="6661"/>
                    <a:pt x="1994" y="6791"/>
                    <a:pt x="1994" y="6791"/>
                  </a:cubicBezTo>
                  <a:cubicBezTo>
                    <a:pt x="2239" y="6826"/>
                    <a:pt x="2467" y="6841"/>
                    <a:pt x="2681" y="6841"/>
                  </a:cubicBezTo>
                  <a:cubicBezTo>
                    <a:pt x="4751" y="6841"/>
                    <a:pt x="5377" y="5376"/>
                    <a:pt x="5377" y="5376"/>
                  </a:cubicBezTo>
                  <a:cubicBezTo>
                    <a:pt x="5377" y="5376"/>
                    <a:pt x="5401" y="4562"/>
                    <a:pt x="5350" y="3671"/>
                  </a:cubicBezTo>
                  <a:cubicBezTo>
                    <a:pt x="5296" y="2780"/>
                    <a:pt x="5481" y="1"/>
                    <a:pt x="5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949;p50"/>
            <p:cNvSpPr/>
            <p:nvPr/>
          </p:nvSpPr>
          <p:spPr>
            <a:xfrm>
              <a:off x="4921500" y="2051075"/>
              <a:ext cx="92450" cy="73100"/>
            </a:xfrm>
            <a:custGeom>
              <a:avLst/>
              <a:gdLst/>
              <a:ahLst/>
              <a:cxnLst/>
              <a:rect l="l" t="t" r="r" b="b"/>
              <a:pathLst>
                <a:path w="3698" h="2924" extrusionOk="0">
                  <a:moveTo>
                    <a:pt x="3698" y="1"/>
                  </a:moveTo>
                  <a:lnTo>
                    <a:pt x="3698" y="1"/>
                  </a:lnTo>
                  <a:cubicBezTo>
                    <a:pt x="2547" y="563"/>
                    <a:pt x="1278" y="873"/>
                    <a:pt x="1" y="906"/>
                  </a:cubicBezTo>
                  <a:lnTo>
                    <a:pt x="1" y="2790"/>
                  </a:lnTo>
                  <a:cubicBezTo>
                    <a:pt x="41" y="2816"/>
                    <a:pt x="82" y="2839"/>
                    <a:pt x="128" y="2858"/>
                  </a:cubicBezTo>
                  <a:cubicBezTo>
                    <a:pt x="237" y="2904"/>
                    <a:pt x="354" y="2924"/>
                    <a:pt x="472" y="2924"/>
                  </a:cubicBezTo>
                  <a:cubicBezTo>
                    <a:pt x="663" y="2924"/>
                    <a:pt x="858" y="2872"/>
                    <a:pt x="1035" y="2801"/>
                  </a:cubicBezTo>
                  <a:cubicBezTo>
                    <a:pt x="1459" y="2627"/>
                    <a:pt x="1827" y="2342"/>
                    <a:pt x="2164" y="2033"/>
                  </a:cubicBezTo>
                  <a:cubicBezTo>
                    <a:pt x="2617" y="1619"/>
                    <a:pt x="3024" y="1150"/>
                    <a:pt x="3373" y="643"/>
                  </a:cubicBezTo>
                  <a:cubicBezTo>
                    <a:pt x="3517" y="436"/>
                    <a:pt x="3657" y="249"/>
                    <a:pt x="3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950;p50"/>
            <p:cNvSpPr/>
            <p:nvPr/>
          </p:nvSpPr>
          <p:spPr>
            <a:xfrm>
              <a:off x="4808225" y="1784450"/>
              <a:ext cx="295550" cy="290425"/>
            </a:xfrm>
            <a:custGeom>
              <a:avLst/>
              <a:gdLst/>
              <a:ahLst/>
              <a:cxnLst/>
              <a:rect l="l" t="t" r="r" b="b"/>
              <a:pathLst>
                <a:path w="11822" h="11617" extrusionOk="0">
                  <a:moveTo>
                    <a:pt x="6943" y="0"/>
                  </a:moveTo>
                  <a:cubicBezTo>
                    <a:pt x="5298" y="0"/>
                    <a:pt x="3843" y="814"/>
                    <a:pt x="2960" y="2063"/>
                  </a:cubicBezTo>
                  <a:cubicBezTo>
                    <a:pt x="2398" y="2857"/>
                    <a:pt x="2067" y="3829"/>
                    <a:pt x="2067" y="4879"/>
                  </a:cubicBezTo>
                  <a:cubicBezTo>
                    <a:pt x="2067" y="5033"/>
                    <a:pt x="2074" y="5187"/>
                    <a:pt x="2087" y="5339"/>
                  </a:cubicBezTo>
                  <a:cubicBezTo>
                    <a:pt x="2083" y="5450"/>
                    <a:pt x="2079" y="5570"/>
                    <a:pt x="2072" y="5690"/>
                  </a:cubicBezTo>
                  <a:cubicBezTo>
                    <a:pt x="1582" y="5868"/>
                    <a:pt x="44" y="6453"/>
                    <a:pt x="20" y="6871"/>
                  </a:cubicBezTo>
                  <a:cubicBezTo>
                    <a:pt x="0" y="7272"/>
                    <a:pt x="1456" y="7521"/>
                    <a:pt x="2026" y="7600"/>
                  </a:cubicBezTo>
                  <a:cubicBezTo>
                    <a:pt x="2024" y="7857"/>
                    <a:pt x="2024" y="8114"/>
                    <a:pt x="2026" y="8368"/>
                  </a:cubicBezTo>
                  <a:lnTo>
                    <a:pt x="2026" y="8470"/>
                  </a:lnTo>
                  <a:cubicBezTo>
                    <a:pt x="2042" y="9784"/>
                    <a:pt x="2130" y="10981"/>
                    <a:pt x="2381" y="11329"/>
                  </a:cubicBezTo>
                  <a:cubicBezTo>
                    <a:pt x="2530" y="11534"/>
                    <a:pt x="2985" y="11617"/>
                    <a:pt x="3597" y="11617"/>
                  </a:cubicBezTo>
                  <a:cubicBezTo>
                    <a:pt x="5569" y="11617"/>
                    <a:pt x="9168" y="10759"/>
                    <a:pt x="9408" y="10359"/>
                  </a:cubicBezTo>
                  <a:cubicBezTo>
                    <a:pt x="9528" y="10158"/>
                    <a:pt x="9630" y="9556"/>
                    <a:pt x="9709" y="8895"/>
                  </a:cubicBezTo>
                  <a:cubicBezTo>
                    <a:pt x="9926" y="8745"/>
                    <a:pt x="10131" y="8579"/>
                    <a:pt x="10320" y="8394"/>
                  </a:cubicBezTo>
                  <a:cubicBezTo>
                    <a:pt x="11244" y="7511"/>
                    <a:pt x="11821" y="6262"/>
                    <a:pt x="11821" y="4879"/>
                  </a:cubicBezTo>
                  <a:cubicBezTo>
                    <a:pt x="11821" y="2184"/>
                    <a:pt x="9635" y="0"/>
                    <a:pt x="6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951;p50"/>
            <p:cNvSpPr/>
            <p:nvPr/>
          </p:nvSpPr>
          <p:spPr>
            <a:xfrm>
              <a:off x="4882200" y="1782500"/>
              <a:ext cx="223500" cy="211800"/>
            </a:xfrm>
            <a:custGeom>
              <a:avLst/>
              <a:gdLst/>
              <a:ahLst/>
              <a:cxnLst/>
              <a:rect l="l" t="t" r="r" b="b"/>
              <a:pathLst>
                <a:path w="8940" h="8472" extrusionOk="0">
                  <a:moveTo>
                    <a:pt x="4019" y="0"/>
                  </a:moveTo>
                  <a:cubicBezTo>
                    <a:pt x="2359" y="0"/>
                    <a:pt x="891" y="821"/>
                    <a:pt x="1" y="2082"/>
                  </a:cubicBezTo>
                  <a:cubicBezTo>
                    <a:pt x="186" y="2428"/>
                    <a:pt x="444" y="2737"/>
                    <a:pt x="753" y="2980"/>
                  </a:cubicBezTo>
                  <a:cubicBezTo>
                    <a:pt x="1338" y="3436"/>
                    <a:pt x="2087" y="3660"/>
                    <a:pt x="2829" y="3660"/>
                  </a:cubicBezTo>
                  <a:cubicBezTo>
                    <a:pt x="2894" y="3660"/>
                    <a:pt x="2958" y="3658"/>
                    <a:pt x="3023" y="3655"/>
                  </a:cubicBezTo>
                  <a:lnTo>
                    <a:pt x="3023" y="3655"/>
                  </a:lnTo>
                  <a:cubicBezTo>
                    <a:pt x="2896" y="4458"/>
                    <a:pt x="3120" y="5251"/>
                    <a:pt x="3555" y="5938"/>
                  </a:cubicBezTo>
                  <a:cubicBezTo>
                    <a:pt x="3991" y="6622"/>
                    <a:pt x="4620" y="7169"/>
                    <a:pt x="5306" y="7604"/>
                  </a:cubicBezTo>
                  <a:cubicBezTo>
                    <a:pt x="5955" y="8015"/>
                    <a:pt x="6671" y="8339"/>
                    <a:pt x="7425" y="8472"/>
                  </a:cubicBezTo>
                  <a:cubicBezTo>
                    <a:pt x="8357" y="7580"/>
                    <a:pt x="8939" y="6320"/>
                    <a:pt x="8939" y="4924"/>
                  </a:cubicBezTo>
                  <a:cubicBezTo>
                    <a:pt x="8939" y="2204"/>
                    <a:pt x="6735" y="0"/>
                    <a:pt x="4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952;p50"/>
            <p:cNvSpPr/>
            <p:nvPr/>
          </p:nvSpPr>
          <p:spPr>
            <a:xfrm>
              <a:off x="4888075" y="1949025"/>
              <a:ext cx="87075" cy="79350"/>
            </a:xfrm>
            <a:custGeom>
              <a:avLst/>
              <a:gdLst/>
              <a:ahLst/>
              <a:cxnLst/>
              <a:rect l="l" t="t" r="r" b="b"/>
              <a:pathLst>
                <a:path w="3483" h="3174" extrusionOk="0">
                  <a:moveTo>
                    <a:pt x="1742" y="0"/>
                  </a:moveTo>
                  <a:cubicBezTo>
                    <a:pt x="1336" y="0"/>
                    <a:pt x="930" y="155"/>
                    <a:pt x="619" y="465"/>
                  </a:cubicBezTo>
                  <a:cubicBezTo>
                    <a:pt x="0" y="1084"/>
                    <a:pt x="0" y="2089"/>
                    <a:pt x="619" y="2708"/>
                  </a:cubicBezTo>
                  <a:cubicBezTo>
                    <a:pt x="930" y="3018"/>
                    <a:pt x="1336" y="3173"/>
                    <a:pt x="1742" y="3173"/>
                  </a:cubicBezTo>
                  <a:cubicBezTo>
                    <a:pt x="2147" y="3173"/>
                    <a:pt x="2553" y="3018"/>
                    <a:pt x="2864" y="2708"/>
                  </a:cubicBezTo>
                  <a:cubicBezTo>
                    <a:pt x="3483" y="2089"/>
                    <a:pt x="3483" y="1084"/>
                    <a:pt x="2864" y="465"/>
                  </a:cubicBezTo>
                  <a:cubicBezTo>
                    <a:pt x="2553" y="155"/>
                    <a:pt x="2147" y="0"/>
                    <a:pt x="17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953;p50"/>
            <p:cNvSpPr/>
            <p:nvPr/>
          </p:nvSpPr>
          <p:spPr>
            <a:xfrm>
              <a:off x="4881500" y="1923450"/>
              <a:ext cx="18375" cy="24275"/>
            </a:xfrm>
            <a:custGeom>
              <a:avLst/>
              <a:gdLst/>
              <a:ahLst/>
              <a:cxnLst/>
              <a:rect l="l" t="t" r="r" b="b"/>
              <a:pathLst>
                <a:path w="735" h="971" extrusionOk="0">
                  <a:moveTo>
                    <a:pt x="367" y="0"/>
                  </a:moveTo>
                  <a:cubicBezTo>
                    <a:pt x="164" y="0"/>
                    <a:pt x="0" y="217"/>
                    <a:pt x="0" y="485"/>
                  </a:cubicBezTo>
                  <a:cubicBezTo>
                    <a:pt x="0" y="752"/>
                    <a:pt x="164" y="970"/>
                    <a:pt x="367" y="970"/>
                  </a:cubicBezTo>
                  <a:cubicBezTo>
                    <a:pt x="570" y="970"/>
                    <a:pt x="734" y="754"/>
                    <a:pt x="734" y="485"/>
                  </a:cubicBezTo>
                  <a:cubicBezTo>
                    <a:pt x="734" y="217"/>
                    <a:pt x="570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954;p50"/>
            <p:cNvSpPr/>
            <p:nvPr/>
          </p:nvSpPr>
          <p:spPr>
            <a:xfrm>
              <a:off x="4858850" y="1982350"/>
              <a:ext cx="40450" cy="13900"/>
            </a:xfrm>
            <a:custGeom>
              <a:avLst/>
              <a:gdLst/>
              <a:ahLst/>
              <a:cxnLst/>
              <a:rect l="l" t="t" r="r" b="b"/>
              <a:pathLst>
                <a:path w="1618" h="556" extrusionOk="0">
                  <a:moveTo>
                    <a:pt x="1557" y="0"/>
                  </a:moveTo>
                  <a:cubicBezTo>
                    <a:pt x="1547" y="0"/>
                    <a:pt x="1537" y="3"/>
                    <a:pt x="1529" y="9"/>
                  </a:cubicBezTo>
                  <a:cubicBezTo>
                    <a:pt x="1118" y="298"/>
                    <a:pt x="617" y="453"/>
                    <a:pt x="114" y="453"/>
                  </a:cubicBezTo>
                  <a:cubicBezTo>
                    <a:pt x="76" y="453"/>
                    <a:pt x="39" y="452"/>
                    <a:pt x="1" y="450"/>
                  </a:cubicBezTo>
                  <a:lnTo>
                    <a:pt x="1" y="554"/>
                  </a:lnTo>
                  <a:cubicBezTo>
                    <a:pt x="38" y="555"/>
                    <a:pt x="73" y="555"/>
                    <a:pt x="110" y="555"/>
                  </a:cubicBezTo>
                  <a:cubicBezTo>
                    <a:pt x="633" y="555"/>
                    <a:pt x="1159" y="393"/>
                    <a:pt x="1588" y="93"/>
                  </a:cubicBezTo>
                  <a:cubicBezTo>
                    <a:pt x="1611" y="77"/>
                    <a:pt x="1617" y="46"/>
                    <a:pt x="1600" y="21"/>
                  </a:cubicBezTo>
                  <a:cubicBezTo>
                    <a:pt x="1590" y="8"/>
                    <a:pt x="157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955;p50"/>
            <p:cNvSpPr/>
            <p:nvPr/>
          </p:nvSpPr>
          <p:spPr>
            <a:xfrm>
              <a:off x="4875625" y="1875200"/>
              <a:ext cx="50325" cy="35575"/>
            </a:xfrm>
            <a:custGeom>
              <a:avLst/>
              <a:gdLst/>
              <a:ahLst/>
              <a:cxnLst/>
              <a:rect l="l" t="t" r="r" b="b"/>
              <a:pathLst>
                <a:path w="2013" h="1423" extrusionOk="0">
                  <a:moveTo>
                    <a:pt x="871" y="1"/>
                  </a:moveTo>
                  <a:cubicBezTo>
                    <a:pt x="489" y="1"/>
                    <a:pt x="124" y="180"/>
                    <a:pt x="32" y="647"/>
                  </a:cubicBezTo>
                  <a:cubicBezTo>
                    <a:pt x="11" y="756"/>
                    <a:pt x="1" y="874"/>
                    <a:pt x="33" y="979"/>
                  </a:cubicBezTo>
                  <a:cubicBezTo>
                    <a:pt x="100" y="1186"/>
                    <a:pt x="306" y="1280"/>
                    <a:pt x="493" y="1330"/>
                  </a:cubicBezTo>
                  <a:cubicBezTo>
                    <a:pt x="723" y="1392"/>
                    <a:pt x="960" y="1423"/>
                    <a:pt x="1197" y="1423"/>
                  </a:cubicBezTo>
                  <a:cubicBezTo>
                    <a:pt x="1304" y="1423"/>
                    <a:pt x="1410" y="1416"/>
                    <a:pt x="1517" y="1404"/>
                  </a:cubicBezTo>
                  <a:cubicBezTo>
                    <a:pt x="1632" y="1390"/>
                    <a:pt x="1756" y="1365"/>
                    <a:pt x="1840" y="1273"/>
                  </a:cubicBezTo>
                  <a:cubicBezTo>
                    <a:pt x="1896" y="1212"/>
                    <a:pt x="1929" y="1128"/>
                    <a:pt x="1945" y="1042"/>
                  </a:cubicBezTo>
                  <a:cubicBezTo>
                    <a:pt x="2012" y="677"/>
                    <a:pt x="1781" y="306"/>
                    <a:pt x="1485" y="151"/>
                  </a:cubicBezTo>
                  <a:cubicBezTo>
                    <a:pt x="1305" y="57"/>
                    <a:pt x="1086" y="1"/>
                    <a:pt x="8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956;p50"/>
            <p:cNvSpPr/>
            <p:nvPr/>
          </p:nvSpPr>
          <p:spPr>
            <a:xfrm>
              <a:off x="4995100" y="1909025"/>
              <a:ext cx="114025" cy="91200"/>
            </a:xfrm>
            <a:custGeom>
              <a:avLst/>
              <a:gdLst/>
              <a:ahLst/>
              <a:cxnLst/>
              <a:rect l="l" t="t" r="r" b="b"/>
              <a:pathLst>
                <a:path w="4561" h="3648" extrusionOk="0">
                  <a:moveTo>
                    <a:pt x="2889" y="1"/>
                  </a:moveTo>
                  <a:cubicBezTo>
                    <a:pt x="2795" y="1"/>
                    <a:pt x="2701" y="7"/>
                    <a:pt x="2608" y="18"/>
                  </a:cubicBezTo>
                  <a:cubicBezTo>
                    <a:pt x="908" y="234"/>
                    <a:pt x="1" y="2834"/>
                    <a:pt x="1889" y="3540"/>
                  </a:cubicBezTo>
                  <a:cubicBezTo>
                    <a:pt x="2085" y="3613"/>
                    <a:pt x="2292" y="3648"/>
                    <a:pt x="2499" y="3648"/>
                  </a:cubicBezTo>
                  <a:cubicBezTo>
                    <a:pt x="3103" y="3648"/>
                    <a:pt x="3714" y="3355"/>
                    <a:pt x="4110" y="2888"/>
                  </a:cubicBezTo>
                  <a:cubicBezTo>
                    <a:pt x="4272" y="2696"/>
                    <a:pt x="4404" y="2475"/>
                    <a:pt x="4473" y="2233"/>
                  </a:cubicBezTo>
                  <a:cubicBezTo>
                    <a:pt x="4561" y="1925"/>
                    <a:pt x="4542" y="1596"/>
                    <a:pt x="4464" y="1285"/>
                  </a:cubicBezTo>
                  <a:cubicBezTo>
                    <a:pt x="4361" y="877"/>
                    <a:pt x="4144" y="483"/>
                    <a:pt x="3795" y="250"/>
                  </a:cubicBezTo>
                  <a:cubicBezTo>
                    <a:pt x="3531" y="72"/>
                    <a:pt x="3210" y="1"/>
                    <a:pt x="28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957;p50"/>
            <p:cNvSpPr/>
            <p:nvPr/>
          </p:nvSpPr>
          <p:spPr>
            <a:xfrm>
              <a:off x="5034800" y="1919200"/>
              <a:ext cx="53225" cy="69700"/>
            </a:xfrm>
            <a:custGeom>
              <a:avLst/>
              <a:gdLst/>
              <a:ahLst/>
              <a:cxnLst/>
              <a:rect l="l" t="t" r="r" b="b"/>
              <a:pathLst>
                <a:path w="2129" h="2788" extrusionOk="0">
                  <a:moveTo>
                    <a:pt x="2075" y="0"/>
                  </a:moveTo>
                  <a:cubicBezTo>
                    <a:pt x="2072" y="0"/>
                    <a:pt x="2068" y="1"/>
                    <a:pt x="2065" y="1"/>
                  </a:cubicBezTo>
                  <a:cubicBezTo>
                    <a:pt x="1445" y="101"/>
                    <a:pt x="879" y="453"/>
                    <a:pt x="514" y="965"/>
                  </a:cubicBezTo>
                  <a:cubicBezTo>
                    <a:pt x="148" y="1476"/>
                    <a:pt x="1" y="2125"/>
                    <a:pt x="106" y="2745"/>
                  </a:cubicBezTo>
                  <a:cubicBezTo>
                    <a:pt x="110" y="2769"/>
                    <a:pt x="133" y="2787"/>
                    <a:pt x="157" y="2787"/>
                  </a:cubicBezTo>
                  <a:cubicBezTo>
                    <a:pt x="160" y="2787"/>
                    <a:pt x="163" y="2787"/>
                    <a:pt x="165" y="2786"/>
                  </a:cubicBezTo>
                  <a:cubicBezTo>
                    <a:pt x="194" y="2782"/>
                    <a:pt x="213" y="2756"/>
                    <a:pt x="208" y="2727"/>
                  </a:cubicBezTo>
                  <a:cubicBezTo>
                    <a:pt x="106" y="2134"/>
                    <a:pt x="248" y="1514"/>
                    <a:pt x="598" y="1024"/>
                  </a:cubicBezTo>
                  <a:cubicBezTo>
                    <a:pt x="947" y="535"/>
                    <a:pt x="1487" y="199"/>
                    <a:pt x="2082" y="103"/>
                  </a:cubicBezTo>
                  <a:cubicBezTo>
                    <a:pt x="2109" y="97"/>
                    <a:pt x="2129" y="71"/>
                    <a:pt x="2124" y="43"/>
                  </a:cubicBezTo>
                  <a:cubicBezTo>
                    <a:pt x="2120" y="18"/>
                    <a:pt x="2100" y="0"/>
                    <a:pt x="2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958;p50"/>
            <p:cNvSpPr/>
            <p:nvPr/>
          </p:nvSpPr>
          <p:spPr>
            <a:xfrm>
              <a:off x="4534825" y="2365900"/>
              <a:ext cx="101850" cy="139550"/>
            </a:xfrm>
            <a:custGeom>
              <a:avLst/>
              <a:gdLst/>
              <a:ahLst/>
              <a:cxnLst/>
              <a:rect l="l" t="t" r="r" b="b"/>
              <a:pathLst>
                <a:path w="4074" h="5582" extrusionOk="0">
                  <a:moveTo>
                    <a:pt x="136" y="1"/>
                  </a:moveTo>
                  <a:cubicBezTo>
                    <a:pt x="135" y="1"/>
                    <a:pt x="134" y="1"/>
                    <a:pt x="134" y="1"/>
                  </a:cubicBezTo>
                  <a:cubicBezTo>
                    <a:pt x="134" y="1"/>
                    <a:pt x="1" y="1534"/>
                    <a:pt x="1179" y="3108"/>
                  </a:cubicBezTo>
                  <a:cubicBezTo>
                    <a:pt x="2357" y="4682"/>
                    <a:pt x="4074" y="5582"/>
                    <a:pt x="4074" y="5582"/>
                  </a:cubicBezTo>
                  <a:cubicBezTo>
                    <a:pt x="4074" y="5582"/>
                    <a:pt x="3263" y="3293"/>
                    <a:pt x="1967" y="1629"/>
                  </a:cubicBezTo>
                  <a:cubicBezTo>
                    <a:pt x="723" y="33"/>
                    <a:pt x="178" y="1"/>
                    <a:pt x="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959;p50"/>
            <p:cNvSpPr/>
            <p:nvPr/>
          </p:nvSpPr>
          <p:spPr>
            <a:xfrm>
              <a:off x="4633300" y="2337325"/>
              <a:ext cx="39175" cy="170675"/>
            </a:xfrm>
            <a:custGeom>
              <a:avLst/>
              <a:gdLst/>
              <a:ahLst/>
              <a:cxnLst/>
              <a:rect l="l" t="t" r="r" b="b"/>
              <a:pathLst>
                <a:path w="1567" h="6827" extrusionOk="0">
                  <a:moveTo>
                    <a:pt x="464" y="1"/>
                  </a:moveTo>
                  <a:cubicBezTo>
                    <a:pt x="464" y="1"/>
                    <a:pt x="19" y="301"/>
                    <a:pt x="9" y="2411"/>
                  </a:cubicBezTo>
                  <a:cubicBezTo>
                    <a:pt x="1" y="4520"/>
                    <a:pt x="757" y="6826"/>
                    <a:pt x="757" y="6826"/>
                  </a:cubicBezTo>
                  <a:cubicBezTo>
                    <a:pt x="757" y="6826"/>
                    <a:pt x="1566" y="5065"/>
                    <a:pt x="1537" y="3099"/>
                  </a:cubicBezTo>
                  <a:cubicBezTo>
                    <a:pt x="1507" y="1133"/>
                    <a:pt x="464" y="1"/>
                    <a:pt x="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960;p50"/>
            <p:cNvSpPr/>
            <p:nvPr/>
          </p:nvSpPr>
          <p:spPr>
            <a:xfrm>
              <a:off x="4581825" y="2370275"/>
              <a:ext cx="35800" cy="32400"/>
            </a:xfrm>
            <a:custGeom>
              <a:avLst/>
              <a:gdLst/>
              <a:ahLst/>
              <a:cxnLst/>
              <a:rect l="l" t="t" r="r" b="b"/>
              <a:pathLst>
                <a:path w="1432" h="1296" extrusionOk="0">
                  <a:moveTo>
                    <a:pt x="716" y="1"/>
                  </a:moveTo>
                  <a:cubicBezTo>
                    <a:pt x="557" y="1"/>
                    <a:pt x="398" y="59"/>
                    <a:pt x="273" y="177"/>
                  </a:cubicBezTo>
                  <a:cubicBezTo>
                    <a:pt x="13" y="422"/>
                    <a:pt x="0" y="831"/>
                    <a:pt x="245" y="1091"/>
                  </a:cubicBezTo>
                  <a:cubicBezTo>
                    <a:pt x="372" y="1227"/>
                    <a:pt x="544" y="1295"/>
                    <a:pt x="717" y="1295"/>
                  </a:cubicBezTo>
                  <a:cubicBezTo>
                    <a:pt x="875" y="1295"/>
                    <a:pt x="1035" y="1237"/>
                    <a:pt x="1159" y="1119"/>
                  </a:cubicBezTo>
                  <a:cubicBezTo>
                    <a:pt x="1419" y="874"/>
                    <a:pt x="1432" y="465"/>
                    <a:pt x="1188" y="205"/>
                  </a:cubicBezTo>
                  <a:cubicBezTo>
                    <a:pt x="1060" y="70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961;p50"/>
            <p:cNvSpPr/>
            <p:nvPr/>
          </p:nvSpPr>
          <p:spPr>
            <a:xfrm>
              <a:off x="4544175" y="2331350"/>
              <a:ext cx="35825" cy="32375"/>
            </a:xfrm>
            <a:custGeom>
              <a:avLst/>
              <a:gdLst/>
              <a:ahLst/>
              <a:cxnLst/>
              <a:rect l="l" t="t" r="r" b="b"/>
              <a:pathLst>
                <a:path w="1433" h="1295" extrusionOk="0">
                  <a:moveTo>
                    <a:pt x="716" y="1"/>
                  </a:moveTo>
                  <a:cubicBezTo>
                    <a:pt x="557" y="1"/>
                    <a:pt x="398" y="59"/>
                    <a:pt x="273" y="176"/>
                  </a:cubicBezTo>
                  <a:cubicBezTo>
                    <a:pt x="13" y="422"/>
                    <a:pt x="1" y="830"/>
                    <a:pt x="245" y="1090"/>
                  </a:cubicBezTo>
                  <a:cubicBezTo>
                    <a:pt x="372" y="1226"/>
                    <a:pt x="544" y="1294"/>
                    <a:pt x="716" y="1294"/>
                  </a:cubicBezTo>
                  <a:cubicBezTo>
                    <a:pt x="875" y="1294"/>
                    <a:pt x="1034" y="1236"/>
                    <a:pt x="1160" y="1119"/>
                  </a:cubicBezTo>
                  <a:cubicBezTo>
                    <a:pt x="1420" y="874"/>
                    <a:pt x="1432" y="465"/>
                    <a:pt x="1187" y="205"/>
                  </a:cubicBezTo>
                  <a:cubicBezTo>
                    <a:pt x="1060" y="69"/>
                    <a:pt x="888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962;p50"/>
            <p:cNvSpPr/>
            <p:nvPr/>
          </p:nvSpPr>
          <p:spPr>
            <a:xfrm>
              <a:off x="4554950" y="2291775"/>
              <a:ext cx="35850" cy="32375"/>
            </a:xfrm>
            <a:custGeom>
              <a:avLst/>
              <a:gdLst/>
              <a:ahLst/>
              <a:cxnLst/>
              <a:rect l="l" t="t" r="r" b="b"/>
              <a:pathLst>
                <a:path w="1434" h="1295" extrusionOk="0">
                  <a:moveTo>
                    <a:pt x="717" y="1"/>
                  </a:moveTo>
                  <a:cubicBezTo>
                    <a:pt x="558" y="1"/>
                    <a:pt x="399" y="59"/>
                    <a:pt x="274" y="177"/>
                  </a:cubicBezTo>
                  <a:cubicBezTo>
                    <a:pt x="13" y="421"/>
                    <a:pt x="1" y="831"/>
                    <a:pt x="246" y="1091"/>
                  </a:cubicBezTo>
                  <a:cubicBezTo>
                    <a:pt x="373" y="1226"/>
                    <a:pt x="545" y="1294"/>
                    <a:pt x="718" y="1294"/>
                  </a:cubicBezTo>
                  <a:cubicBezTo>
                    <a:pt x="876" y="1294"/>
                    <a:pt x="1035" y="1236"/>
                    <a:pt x="1160" y="1119"/>
                  </a:cubicBezTo>
                  <a:cubicBezTo>
                    <a:pt x="1421" y="874"/>
                    <a:pt x="1433" y="465"/>
                    <a:pt x="1188" y="204"/>
                  </a:cubicBezTo>
                  <a:cubicBezTo>
                    <a:pt x="1061" y="69"/>
                    <a:pt x="889" y="1"/>
                    <a:pt x="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963;p50"/>
            <p:cNvSpPr/>
            <p:nvPr/>
          </p:nvSpPr>
          <p:spPr>
            <a:xfrm>
              <a:off x="4590925" y="2323750"/>
              <a:ext cx="36450" cy="32375"/>
            </a:xfrm>
            <a:custGeom>
              <a:avLst/>
              <a:gdLst/>
              <a:ahLst/>
              <a:cxnLst/>
              <a:rect l="l" t="t" r="r" b="b"/>
              <a:pathLst>
                <a:path w="1458" h="1295" extrusionOk="0">
                  <a:moveTo>
                    <a:pt x="728" y="0"/>
                  </a:moveTo>
                  <a:cubicBezTo>
                    <a:pt x="658" y="0"/>
                    <a:pt x="586" y="12"/>
                    <a:pt x="515" y="37"/>
                  </a:cubicBezTo>
                  <a:cubicBezTo>
                    <a:pt x="178" y="155"/>
                    <a:pt x="1" y="524"/>
                    <a:pt x="118" y="861"/>
                  </a:cubicBezTo>
                  <a:cubicBezTo>
                    <a:pt x="212" y="1127"/>
                    <a:pt x="462" y="1295"/>
                    <a:pt x="729" y="1295"/>
                  </a:cubicBezTo>
                  <a:cubicBezTo>
                    <a:pt x="800" y="1295"/>
                    <a:pt x="872" y="1283"/>
                    <a:pt x="942" y="1258"/>
                  </a:cubicBezTo>
                  <a:cubicBezTo>
                    <a:pt x="1279" y="1140"/>
                    <a:pt x="1458" y="771"/>
                    <a:pt x="1339" y="434"/>
                  </a:cubicBezTo>
                  <a:cubicBezTo>
                    <a:pt x="1246" y="167"/>
                    <a:pt x="996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964;p50"/>
            <p:cNvSpPr/>
            <p:nvPr/>
          </p:nvSpPr>
          <p:spPr>
            <a:xfrm>
              <a:off x="5279950" y="2404600"/>
              <a:ext cx="48925" cy="170075"/>
            </a:xfrm>
            <a:custGeom>
              <a:avLst/>
              <a:gdLst/>
              <a:ahLst/>
              <a:cxnLst/>
              <a:rect l="l" t="t" r="r" b="b"/>
              <a:pathLst>
                <a:path w="1957" h="6803" extrusionOk="0">
                  <a:moveTo>
                    <a:pt x="879" y="1"/>
                  </a:moveTo>
                  <a:cubicBezTo>
                    <a:pt x="879" y="1"/>
                    <a:pt x="1" y="1266"/>
                    <a:pt x="239" y="3216"/>
                  </a:cubicBezTo>
                  <a:cubicBezTo>
                    <a:pt x="479" y="5168"/>
                    <a:pt x="1522" y="6802"/>
                    <a:pt x="1522" y="6802"/>
                  </a:cubicBezTo>
                  <a:cubicBezTo>
                    <a:pt x="1522" y="6802"/>
                    <a:pt x="1956" y="4414"/>
                    <a:pt x="1660" y="2325"/>
                  </a:cubicBezTo>
                  <a:cubicBezTo>
                    <a:pt x="1362" y="238"/>
                    <a:pt x="879" y="1"/>
                    <a:pt x="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965;p50"/>
            <p:cNvSpPr/>
            <p:nvPr/>
          </p:nvSpPr>
          <p:spPr>
            <a:xfrm>
              <a:off x="5330225" y="2432925"/>
              <a:ext cx="87075" cy="151675"/>
            </a:xfrm>
            <a:custGeom>
              <a:avLst/>
              <a:gdLst/>
              <a:ahLst/>
              <a:cxnLst/>
              <a:rect l="l" t="t" r="r" b="b"/>
              <a:pathLst>
                <a:path w="3483" h="6067" extrusionOk="0">
                  <a:moveTo>
                    <a:pt x="3141" y="1"/>
                  </a:moveTo>
                  <a:lnTo>
                    <a:pt x="3141" y="1"/>
                  </a:lnTo>
                  <a:cubicBezTo>
                    <a:pt x="3140" y="1"/>
                    <a:pt x="2604" y="39"/>
                    <a:pt x="1547" y="1864"/>
                  </a:cubicBezTo>
                  <a:cubicBezTo>
                    <a:pt x="491" y="3689"/>
                    <a:pt x="0" y="6066"/>
                    <a:pt x="0" y="6066"/>
                  </a:cubicBezTo>
                  <a:cubicBezTo>
                    <a:pt x="0" y="6066"/>
                    <a:pt x="1578" y="4941"/>
                    <a:pt x="2530" y="3221"/>
                  </a:cubicBezTo>
                  <a:cubicBezTo>
                    <a:pt x="3483" y="1501"/>
                    <a:pt x="3141" y="1"/>
                    <a:pt x="3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966;p50"/>
            <p:cNvSpPr/>
            <p:nvPr/>
          </p:nvSpPr>
          <p:spPr>
            <a:xfrm>
              <a:off x="5327300" y="24368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4" y="1"/>
                  </a:moveTo>
                  <a:cubicBezTo>
                    <a:pt x="664" y="1"/>
                    <a:pt x="613" y="7"/>
                    <a:pt x="562" y="19"/>
                  </a:cubicBezTo>
                  <a:cubicBezTo>
                    <a:pt x="215" y="101"/>
                    <a:pt x="0" y="450"/>
                    <a:pt x="82" y="798"/>
                  </a:cubicBezTo>
                  <a:cubicBezTo>
                    <a:pt x="154" y="1095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2" y="1277"/>
                  </a:cubicBezTo>
                  <a:cubicBezTo>
                    <a:pt x="1210" y="1194"/>
                    <a:pt x="1424" y="845"/>
                    <a:pt x="1342" y="498"/>
                  </a:cubicBezTo>
                  <a:cubicBezTo>
                    <a:pt x="1271" y="201"/>
                    <a:pt x="1006" y="1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967;p50"/>
            <p:cNvSpPr/>
            <p:nvPr/>
          </p:nvSpPr>
          <p:spPr>
            <a:xfrm>
              <a:off x="5314000" y="2384375"/>
              <a:ext cx="35625" cy="32375"/>
            </a:xfrm>
            <a:custGeom>
              <a:avLst/>
              <a:gdLst/>
              <a:ahLst/>
              <a:cxnLst/>
              <a:rect l="l" t="t" r="r" b="b"/>
              <a:pathLst>
                <a:path w="1425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9"/>
                  </a:cubicBezTo>
                  <a:cubicBezTo>
                    <a:pt x="215" y="101"/>
                    <a:pt x="1" y="451"/>
                    <a:pt x="83" y="798"/>
                  </a:cubicBezTo>
                  <a:cubicBezTo>
                    <a:pt x="154" y="1094"/>
                    <a:pt x="419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0" y="1194"/>
                    <a:pt x="1425" y="845"/>
                    <a:pt x="1341" y="497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968;p50"/>
            <p:cNvSpPr/>
            <p:nvPr/>
          </p:nvSpPr>
          <p:spPr>
            <a:xfrm>
              <a:off x="5343025" y="2355400"/>
              <a:ext cx="35650" cy="32375"/>
            </a:xfrm>
            <a:custGeom>
              <a:avLst/>
              <a:gdLst/>
              <a:ahLst/>
              <a:cxnLst/>
              <a:rect l="l" t="t" r="r" b="b"/>
              <a:pathLst>
                <a:path w="1426" h="1295" extrusionOk="0">
                  <a:moveTo>
                    <a:pt x="713" y="1"/>
                  </a:moveTo>
                  <a:cubicBezTo>
                    <a:pt x="663" y="1"/>
                    <a:pt x="613" y="7"/>
                    <a:pt x="563" y="18"/>
                  </a:cubicBezTo>
                  <a:cubicBezTo>
                    <a:pt x="215" y="102"/>
                    <a:pt x="1" y="451"/>
                    <a:pt x="84" y="798"/>
                  </a:cubicBezTo>
                  <a:cubicBezTo>
                    <a:pt x="155" y="1095"/>
                    <a:pt x="420" y="1295"/>
                    <a:pt x="712" y="1295"/>
                  </a:cubicBezTo>
                  <a:cubicBezTo>
                    <a:pt x="762" y="1295"/>
                    <a:pt x="812" y="1289"/>
                    <a:pt x="863" y="1277"/>
                  </a:cubicBezTo>
                  <a:cubicBezTo>
                    <a:pt x="1211" y="1194"/>
                    <a:pt x="1425" y="846"/>
                    <a:pt x="1343" y="498"/>
                  </a:cubicBezTo>
                  <a:cubicBezTo>
                    <a:pt x="1271" y="201"/>
                    <a:pt x="1006" y="1"/>
                    <a:pt x="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969;p50"/>
            <p:cNvSpPr/>
            <p:nvPr/>
          </p:nvSpPr>
          <p:spPr>
            <a:xfrm>
              <a:off x="5358875" y="2401200"/>
              <a:ext cx="35075" cy="32375"/>
            </a:xfrm>
            <a:custGeom>
              <a:avLst/>
              <a:gdLst/>
              <a:ahLst/>
              <a:cxnLst/>
              <a:rect l="l" t="t" r="r" b="b"/>
              <a:pathLst>
                <a:path w="1403" h="1295" extrusionOk="0">
                  <a:moveTo>
                    <a:pt x="701" y="0"/>
                  </a:moveTo>
                  <a:cubicBezTo>
                    <a:pt x="395" y="0"/>
                    <a:pt x="123" y="218"/>
                    <a:pt x="65" y="529"/>
                  </a:cubicBezTo>
                  <a:cubicBezTo>
                    <a:pt x="1" y="880"/>
                    <a:pt x="232" y="1218"/>
                    <a:pt x="583" y="1283"/>
                  </a:cubicBezTo>
                  <a:cubicBezTo>
                    <a:pt x="623" y="1291"/>
                    <a:pt x="663" y="1294"/>
                    <a:pt x="702" y="1294"/>
                  </a:cubicBezTo>
                  <a:cubicBezTo>
                    <a:pt x="1008" y="1294"/>
                    <a:pt x="1280" y="1076"/>
                    <a:pt x="1337" y="766"/>
                  </a:cubicBezTo>
                  <a:cubicBezTo>
                    <a:pt x="1403" y="415"/>
                    <a:pt x="1171" y="77"/>
                    <a:pt x="821" y="11"/>
                  </a:cubicBezTo>
                  <a:cubicBezTo>
                    <a:pt x="781" y="4"/>
                    <a:pt x="741" y="0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970;p50"/>
            <p:cNvSpPr/>
            <p:nvPr/>
          </p:nvSpPr>
          <p:spPr>
            <a:xfrm>
              <a:off x="4607875" y="1834975"/>
              <a:ext cx="60625" cy="46475"/>
            </a:xfrm>
            <a:custGeom>
              <a:avLst/>
              <a:gdLst/>
              <a:ahLst/>
              <a:cxnLst/>
              <a:rect l="l" t="t" r="r" b="b"/>
              <a:pathLst>
                <a:path w="2425" h="1859" extrusionOk="0">
                  <a:moveTo>
                    <a:pt x="822" y="1"/>
                  </a:moveTo>
                  <a:cubicBezTo>
                    <a:pt x="756" y="1"/>
                    <a:pt x="713" y="50"/>
                    <a:pt x="685" y="101"/>
                  </a:cubicBezTo>
                  <a:cubicBezTo>
                    <a:pt x="640" y="183"/>
                    <a:pt x="695" y="256"/>
                    <a:pt x="763" y="339"/>
                  </a:cubicBezTo>
                  <a:lnTo>
                    <a:pt x="764" y="338"/>
                  </a:lnTo>
                  <a:cubicBezTo>
                    <a:pt x="855" y="472"/>
                    <a:pt x="1003" y="737"/>
                    <a:pt x="1187" y="1075"/>
                  </a:cubicBezTo>
                  <a:lnTo>
                    <a:pt x="1232" y="1150"/>
                  </a:lnTo>
                  <a:lnTo>
                    <a:pt x="1144" y="1153"/>
                  </a:lnTo>
                  <a:cubicBezTo>
                    <a:pt x="888" y="1170"/>
                    <a:pt x="644" y="1209"/>
                    <a:pt x="396" y="1209"/>
                  </a:cubicBezTo>
                  <a:cubicBezTo>
                    <a:pt x="368" y="1209"/>
                    <a:pt x="341" y="1208"/>
                    <a:pt x="313" y="1207"/>
                  </a:cubicBezTo>
                  <a:cubicBezTo>
                    <a:pt x="283" y="1204"/>
                    <a:pt x="252" y="1201"/>
                    <a:pt x="221" y="1201"/>
                  </a:cubicBezTo>
                  <a:cubicBezTo>
                    <a:pt x="147" y="1201"/>
                    <a:pt x="77" y="1216"/>
                    <a:pt x="50" y="1266"/>
                  </a:cubicBezTo>
                  <a:cubicBezTo>
                    <a:pt x="0" y="1358"/>
                    <a:pt x="15" y="1449"/>
                    <a:pt x="108" y="1500"/>
                  </a:cubicBezTo>
                  <a:cubicBezTo>
                    <a:pt x="129" y="1512"/>
                    <a:pt x="158" y="1516"/>
                    <a:pt x="194" y="1516"/>
                  </a:cubicBezTo>
                  <a:cubicBezTo>
                    <a:pt x="225" y="1516"/>
                    <a:pt x="260" y="1513"/>
                    <a:pt x="300" y="1508"/>
                  </a:cubicBezTo>
                  <a:cubicBezTo>
                    <a:pt x="576" y="1478"/>
                    <a:pt x="883" y="1453"/>
                    <a:pt x="1423" y="1432"/>
                  </a:cubicBezTo>
                  <a:cubicBezTo>
                    <a:pt x="1966" y="1714"/>
                    <a:pt x="1978" y="1745"/>
                    <a:pt x="2160" y="1843"/>
                  </a:cubicBezTo>
                  <a:cubicBezTo>
                    <a:pt x="2178" y="1853"/>
                    <a:pt x="2199" y="1858"/>
                    <a:pt x="2219" y="1858"/>
                  </a:cubicBezTo>
                  <a:cubicBezTo>
                    <a:pt x="2273" y="1858"/>
                    <a:pt x="2328" y="1826"/>
                    <a:pt x="2363" y="1763"/>
                  </a:cubicBezTo>
                  <a:cubicBezTo>
                    <a:pt x="2425" y="1648"/>
                    <a:pt x="2382" y="1584"/>
                    <a:pt x="2314" y="1548"/>
                  </a:cubicBezTo>
                  <a:cubicBezTo>
                    <a:pt x="2066" y="1412"/>
                    <a:pt x="1754" y="1287"/>
                    <a:pt x="1574" y="1161"/>
                  </a:cubicBezTo>
                  <a:cubicBezTo>
                    <a:pt x="1425" y="934"/>
                    <a:pt x="1223" y="547"/>
                    <a:pt x="1018" y="174"/>
                  </a:cubicBezTo>
                  <a:cubicBezTo>
                    <a:pt x="993" y="84"/>
                    <a:pt x="941" y="43"/>
                    <a:pt x="912" y="27"/>
                  </a:cubicBezTo>
                  <a:cubicBezTo>
                    <a:pt x="878" y="8"/>
                    <a:pt x="848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971;p50"/>
            <p:cNvSpPr/>
            <p:nvPr/>
          </p:nvSpPr>
          <p:spPr>
            <a:xfrm>
              <a:off x="4639325" y="1793650"/>
              <a:ext cx="63200" cy="53475"/>
            </a:xfrm>
            <a:custGeom>
              <a:avLst/>
              <a:gdLst/>
              <a:ahLst/>
              <a:cxnLst/>
              <a:rect l="l" t="t" r="r" b="b"/>
              <a:pathLst>
                <a:path w="2528" h="2139" extrusionOk="0">
                  <a:moveTo>
                    <a:pt x="1069" y="324"/>
                  </a:moveTo>
                  <a:cubicBezTo>
                    <a:pt x="1263" y="324"/>
                    <a:pt x="1470" y="409"/>
                    <a:pt x="1656" y="548"/>
                  </a:cubicBezTo>
                  <a:cubicBezTo>
                    <a:pt x="1996" y="802"/>
                    <a:pt x="2206" y="1225"/>
                    <a:pt x="1939" y="1582"/>
                  </a:cubicBezTo>
                  <a:cubicBezTo>
                    <a:pt x="1815" y="1749"/>
                    <a:pt x="1636" y="1820"/>
                    <a:pt x="1446" y="1820"/>
                  </a:cubicBezTo>
                  <a:cubicBezTo>
                    <a:pt x="1248" y="1820"/>
                    <a:pt x="1036" y="1742"/>
                    <a:pt x="863" y="1612"/>
                  </a:cubicBezTo>
                  <a:cubicBezTo>
                    <a:pt x="458" y="1310"/>
                    <a:pt x="334" y="915"/>
                    <a:pt x="589" y="574"/>
                  </a:cubicBezTo>
                  <a:cubicBezTo>
                    <a:pt x="719" y="399"/>
                    <a:pt x="888" y="324"/>
                    <a:pt x="1069" y="324"/>
                  </a:cubicBezTo>
                  <a:close/>
                  <a:moveTo>
                    <a:pt x="1089" y="1"/>
                  </a:moveTo>
                  <a:cubicBezTo>
                    <a:pt x="814" y="1"/>
                    <a:pt x="559" y="127"/>
                    <a:pt x="360" y="394"/>
                  </a:cubicBezTo>
                  <a:cubicBezTo>
                    <a:pt x="0" y="875"/>
                    <a:pt x="133" y="1470"/>
                    <a:pt x="670" y="1870"/>
                  </a:cubicBezTo>
                  <a:cubicBezTo>
                    <a:pt x="907" y="2047"/>
                    <a:pt x="1169" y="2139"/>
                    <a:pt x="1418" y="2139"/>
                  </a:cubicBezTo>
                  <a:cubicBezTo>
                    <a:pt x="1706" y="2139"/>
                    <a:pt x="1976" y="2016"/>
                    <a:pt x="2167" y="1758"/>
                  </a:cubicBezTo>
                  <a:cubicBezTo>
                    <a:pt x="2528" y="1275"/>
                    <a:pt x="2360" y="670"/>
                    <a:pt x="1849" y="290"/>
                  </a:cubicBezTo>
                  <a:cubicBezTo>
                    <a:pt x="1596" y="101"/>
                    <a:pt x="1335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972;p50"/>
            <p:cNvSpPr/>
            <p:nvPr/>
          </p:nvSpPr>
          <p:spPr>
            <a:xfrm>
              <a:off x="4675950" y="1743375"/>
              <a:ext cx="63475" cy="59150"/>
            </a:xfrm>
            <a:custGeom>
              <a:avLst/>
              <a:gdLst/>
              <a:ahLst/>
              <a:cxnLst/>
              <a:rect l="l" t="t" r="r" b="b"/>
              <a:pathLst>
                <a:path w="2539" h="2366" extrusionOk="0">
                  <a:moveTo>
                    <a:pt x="1135" y="1"/>
                  </a:moveTo>
                  <a:cubicBezTo>
                    <a:pt x="1098" y="1"/>
                    <a:pt x="1056" y="17"/>
                    <a:pt x="1013" y="59"/>
                  </a:cubicBezTo>
                  <a:cubicBezTo>
                    <a:pt x="942" y="127"/>
                    <a:pt x="926" y="204"/>
                    <a:pt x="1021" y="301"/>
                  </a:cubicBezTo>
                  <a:cubicBezTo>
                    <a:pt x="1025" y="305"/>
                    <a:pt x="1050" y="331"/>
                    <a:pt x="1071" y="350"/>
                  </a:cubicBezTo>
                  <a:cubicBezTo>
                    <a:pt x="1172" y="447"/>
                    <a:pt x="1409" y="676"/>
                    <a:pt x="1727" y="1002"/>
                  </a:cubicBezTo>
                  <a:cubicBezTo>
                    <a:pt x="2083" y="1367"/>
                    <a:pt x="2190" y="1656"/>
                    <a:pt x="1945" y="1896"/>
                  </a:cubicBezTo>
                  <a:cubicBezTo>
                    <a:pt x="1839" y="1999"/>
                    <a:pt x="1733" y="2042"/>
                    <a:pt x="1629" y="2042"/>
                  </a:cubicBezTo>
                  <a:cubicBezTo>
                    <a:pt x="1417" y="2042"/>
                    <a:pt x="1210" y="1868"/>
                    <a:pt x="1018" y="1672"/>
                  </a:cubicBezTo>
                  <a:cubicBezTo>
                    <a:pt x="544" y="1187"/>
                    <a:pt x="459" y="1077"/>
                    <a:pt x="376" y="993"/>
                  </a:cubicBezTo>
                  <a:cubicBezTo>
                    <a:pt x="322" y="937"/>
                    <a:pt x="267" y="904"/>
                    <a:pt x="212" y="904"/>
                  </a:cubicBezTo>
                  <a:cubicBezTo>
                    <a:pt x="170" y="904"/>
                    <a:pt x="128" y="923"/>
                    <a:pt x="85" y="964"/>
                  </a:cubicBezTo>
                  <a:cubicBezTo>
                    <a:pt x="1" y="1048"/>
                    <a:pt x="47" y="1139"/>
                    <a:pt x="159" y="1255"/>
                  </a:cubicBezTo>
                  <a:cubicBezTo>
                    <a:pt x="390" y="1490"/>
                    <a:pt x="596" y="1708"/>
                    <a:pt x="805" y="1919"/>
                  </a:cubicBezTo>
                  <a:cubicBezTo>
                    <a:pt x="1125" y="2245"/>
                    <a:pt x="1394" y="2365"/>
                    <a:pt x="1620" y="2365"/>
                  </a:cubicBezTo>
                  <a:cubicBezTo>
                    <a:pt x="1831" y="2365"/>
                    <a:pt x="2004" y="2262"/>
                    <a:pt x="2146" y="2123"/>
                  </a:cubicBezTo>
                  <a:cubicBezTo>
                    <a:pt x="2539" y="1740"/>
                    <a:pt x="2443" y="1272"/>
                    <a:pt x="1961" y="778"/>
                  </a:cubicBezTo>
                  <a:cubicBezTo>
                    <a:pt x="1850" y="663"/>
                    <a:pt x="1752" y="571"/>
                    <a:pt x="1657" y="474"/>
                  </a:cubicBezTo>
                  <a:cubicBezTo>
                    <a:pt x="1573" y="392"/>
                    <a:pt x="1482" y="304"/>
                    <a:pt x="1378" y="197"/>
                  </a:cubicBezTo>
                  <a:cubicBezTo>
                    <a:pt x="1330" y="147"/>
                    <a:pt x="1289" y="96"/>
                    <a:pt x="1246" y="51"/>
                  </a:cubicBezTo>
                  <a:cubicBezTo>
                    <a:pt x="1218" y="23"/>
                    <a:pt x="1179" y="1"/>
                    <a:pt x="1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973;p50"/>
            <p:cNvSpPr/>
            <p:nvPr/>
          </p:nvSpPr>
          <p:spPr>
            <a:xfrm>
              <a:off x="4759750" y="1699200"/>
              <a:ext cx="54125" cy="61400"/>
            </a:xfrm>
            <a:custGeom>
              <a:avLst/>
              <a:gdLst/>
              <a:ahLst/>
              <a:cxnLst/>
              <a:rect l="l" t="t" r="r" b="b"/>
              <a:pathLst>
                <a:path w="2165" h="2456" extrusionOk="0">
                  <a:moveTo>
                    <a:pt x="342" y="463"/>
                  </a:moveTo>
                  <a:lnTo>
                    <a:pt x="342" y="463"/>
                  </a:lnTo>
                  <a:cubicBezTo>
                    <a:pt x="633" y="656"/>
                    <a:pt x="841" y="796"/>
                    <a:pt x="1014" y="914"/>
                  </a:cubicBezTo>
                  <a:cubicBezTo>
                    <a:pt x="654" y="1127"/>
                    <a:pt x="520" y="1207"/>
                    <a:pt x="452" y="1249"/>
                  </a:cubicBezTo>
                  <a:cubicBezTo>
                    <a:pt x="410" y="964"/>
                    <a:pt x="370" y="673"/>
                    <a:pt x="342" y="463"/>
                  </a:cubicBezTo>
                  <a:close/>
                  <a:moveTo>
                    <a:pt x="189" y="0"/>
                  </a:moveTo>
                  <a:cubicBezTo>
                    <a:pt x="160" y="0"/>
                    <a:pt x="128" y="10"/>
                    <a:pt x="90" y="33"/>
                  </a:cubicBezTo>
                  <a:cubicBezTo>
                    <a:pt x="0" y="87"/>
                    <a:pt x="0" y="190"/>
                    <a:pt x="32" y="268"/>
                  </a:cubicBezTo>
                  <a:cubicBezTo>
                    <a:pt x="61" y="630"/>
                    <a:pt x="251" y="1944"/>
                    <a:pt x="251" y="2197"/>
                  </a:cubicBezTo>
                  <a:cubicBezTo>
                    <a:pt x="243" y="2275"/>
                    <a:pt x="263" y="2334"/>
                    <a:pt x="295" y="2386"/>
                  </a:cubicBezTo>
                  <a:cubicBezTo>
                    <a:pt x="324" y="2434"/>
                    <a:pt x="367" y="2456"/>
                    <a:pt x="415" y="2456"/>
                  </a:cubicBezTo>
                  <a:cubicBezTo>
                    <a:pt x="450" y="2456"/>
                    <a:pt x="487" y="2444"/>
                    <a:pt x="523" y="2423"/>
                  </a:cubicBezTo>
                  <a:cubicBezTo>
                    <a:pt x="653" y="2344"/>
                    <a:pt x="627" y="2260"/>
                    <a:pt x="605" y="2178"/>
                  </a:cubicBezTo>
                  <a:lnTo>
                    <a:pt x="605" y="2178"/>
                  </a:lnTo>
                  <a:lnTo>
                    <a:pt x="605" y="2180"/>
                  </a:lnTo>
                  <a:cubicBezTo>
                    <a:pt x="583" y="2082"/>
                    <a:pt x="543" y="1851"/>
                    <a:pt x="501" y="1579"/>
                  </a:cubicBezTo>
                  <a:cubicBezTo>
                    <a:pt x="518" y="1569"/>
                    <a:pt x="535" y="1557"/>
                    <a:pt x="551" y="1546"/>
                  </a:cubicBezTo>
                  <a:cubicBezTo>
                    <a:pt x="775" y="1397"/>
                    <a:pt x="967" y="1292"/>
                    <a:pt x="1152" y="1180"/>
                  </a:cubicBezTo>
                  <a:cubicBezTo>
                    <a:pt x="1211" y="1147"/>
                    <a:pt x="1262" y="1119"/>
                    <a:pt x="1287" y="1104"/>
                  </a:cubicBezTo>
                  <a:cubicBezTo>
                    <a:pt x="1450" y="1217"/>
                    <a:pt x="1603" y="1325"/>
                    <a:pt x="1811" y="1466"/>
                  </a:cubicBezTo>
                  <a:cubicBezTo>
                    <a:pt x="1843" y="1507"/>
                    <a:pt x="1891" y="1531"/>
                    <a:pt x="1944" y="1531"/>
                  </a:cubicBezTo>
                  <a:cubicBezTo>
                    <a:pt x="1977" y="1531"/>
                    <a:pt x="2012" y="1522"/>
                    <a:pt x="2046" y="1501"/>
                  </a:cubicBezTo>
                  <a:cubicBezTo>
                    <a:pt x="2124" y="1454"/>
                    <a:pt x="2164" y="1378"/>
                    <a:pt x="2106" y="1281"/>
                  </a:cubicBezTo>
                  <a:cubicBezTo>
                    <a:pt x="2066" y="1216"/>
                    <a:pt x="1978" y="1180"/>
                    <a:pt x="1930" y="1160"/>
                  </a:cubicBezTo>
                  <a:lnTo>
                    <a:pt x="1886" y="1140"/>
                  </a:lnTo>
                  <a:cubicBezTo>
                    <a:pt x="1373" y="793"/>
                    <a:pt x="916" y="456"/>
                    <a:pt x="438" y="156"/>
                  </a:cubicBezTo>
                  <a:cubicBezTo>
                    <a:pt x="418" y="145"/>
                    <a:pt x="383" y="115"/>
                    <a:pt x="349" y="86"/>
                  </a:cubicBezTo>
                  <a:cubicBezTo>
                    <a:pt x="296" y="41"/>
                    <a:pt x="24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974;p50"/>
            <p:cNvSpPr/>
            <p:nvPr/>
          </p:nvSpPr>
          <p:spPr>
            <a:xfrm>
              <a:off x="4799400" y="1670850"/>
              <a:ext cx="62375" cy="59800"/>
            </a:xfrm>
            <a:custGeom>
              <a:avLst/>
              <a:gdLst/>
              <a:ahLst/>
              <a:cxnLst/>
              <a:rect l="l" t="t" r="r" b="b"/>
              <a:pathLst>
                <a:path w="2495" h="2392" extrusionOk="0">
                  <a:moveTo>
                    <a:pt x="1506" y="1469"/>
                  </a:moveTo>
                  <a:cubicBezTo>
                    <a:pt x="1506" y="1469"/>
                    <a:pt x="1505" y="1471"/>
                    <a:pt x="1505" y="1471"/>
                  </a:cubicBezTo>
                  <a:cubicBezTo>
                    <a:pt x="1505" y="1471"/>
                    <a:pt x="1505" y="1469"/>
                    <a:pt x="1506" y="1469"/>
                  </a:cubicBezTo>
                  <a:close/>
                  <a:moveTo>
                    <a:pt x="1059" y="305"/>
                  </a:moveTo>
                  <a:cubicBezTo>
                    <a:pt x="1202" y="305"/>
                    <a:pt x="1341" y="362"/>
                    <a:pt x="1419" y="552"/>
                  </a:cubicBezTo>
                  <a:cubicBezTo>
                    <a:pt x="1540" y="842"/>
                    <a:pt x="1548" y="1168"/>
                    <a:pt x="1077" y="1362"/>
                  </a:cubicBezTo>
                  <a:cubicBezTo>
                    <a:pt x="1054" y="1372"/>
                    <a:pt x="884" y="1438"/>
                    <a:pt x="790" y="1472"/>
                  </a:cubicBezTo>
                  <a:cubicBezTo>
                    <a:pt x="692" y="1261"/>
                    <a:pt x="623" y="1099"/>
                    <a:pt x="525" y="863"/>
                  </a:cubicBezTo>
                  <a:cubicBezTo>
                    <a:pt x="471" y="732"/>
                    <a:pt x="441" y="660"/>
                    <a:pt x="391" y="524"/>
                  </a:cubicBezTo>
                  <a:cubicBezTo>
                    <a:pt x="496" y="480"/>
                    <a:pt x="584" y="439"/>
                    <a:pt x="672" y="403"/>
                  </a:cubicBezTo>
                  <a:cubicBezTo>
                    <a:pt x="767" y="363"/>
                    <a:pt x="915" y="305"/>
                    <a:pt x="1059" y="305"/>
                  </a:cubicBezTo>
                  <a:close/>
                  <a:moveTo>
                    <a:pt x="1109" y="0"/>
                  </a:moveTo>
                  <a:cubicBezTo>
                    <a:pt x="952" y="0"/>
                    <a:pt x="777" y="42"/>
                    <a:pt x="588" y="121"/>
                  </a:cubicBezTo>
                  <a:cubicBezTo>
                    <a:pt x="500" y="157"/>
                    <a:pt x="427" y="202"/>
                    <a:pt x="350" y="234"/>
                  </a:cubicBezTo>
                  <a:cubicBezTo>
                    <a:pt x="257" y="273"/>
                    <a:pt x="179" y="290"/>
                    <a:pt x="107" y="319"/>
                  </a:cubicBezTo>
                  <a:cubicBezTo>
                    <a:pt x="15" y="357"/>
                    <a:pt x="0" y="453"/>
                    <a:pt x="31" y="528"/>
                  </a:cubicBezTo>
                  <a:cubicBezTo>
                    <a:pt x="47" y="566"/>
                    <a:pt x="76" y="612"/>
                    <a:pt x="95" y="633"/>
                  </a:cubicBezTo>
                  <a:cubicBezTo>
                    <a:pt x="277" y="1074"/>
                    <a:pt x="425" y="1432"/>
                    <a:pt x="724" y="2157"/>
                  </a:cubicBezTo>
                  <a:cubicBezTo>
                    <a:pt x="734" y="2189"/>
                    <a:pt x="745" y="2228"/>
                    <a:pt x="761" y="2266"/>
                  </a:cubicBezTo>
                  <a:cubicBezTo>
                    <a:pt x="794" y="2347"/>
                    <a:pt x="862" y="2392"/>
                    <a:pt x="937" y="2392"/>
                  </a:cubicBezTo>
                  <a:cubicBezTo>
                    <a:pt x="962" y="2392"/>
                    <a:pt x="989" y="2386"/>
                    <a:pt x="1016" y="2375"/>
                  </a:cubicBezTo>
                  <a:cubicBezTo>
                    <a:pt x="1082" y="2348"/>
                    <a:pt x="1155" y="2269"/>
                    <a:pt x="1114" y="2169"/>
                  </a:cubicBezTo>
                  <a:cubicBezTo>
                    <a:pt x="1080" y="2089"/>
                    <a:pt x="1022" y="2022"/>
                    <a:pt x="986" y="1942"/>
                  </a:cubicBezTo>
                  <a:lnTo>
                    <a:pt x="907" y="1752"/>
                  </a:lnTo>
                  <a:cubicBezTo>
                    <a:pt x="969" y="1727"/>
                    <a:pt x="1052" y="1694"/>
                    <a:pt x="1103" y="1674"/>
                  </a:cubicBezTo>
                  <a:cubicBezTo>
                    <a:pt x="1151" y="1656"/>
                    <a:pt x="1253" y="1613"/>
                    <a:pt x="1297" y="1596"/>
                  </a:cubicBezTo>
                  <a:cubicBezTo>
                    <a:pt x="1407" y="1754"/>
                    <a:pt x="1621" y="1969"/>
                    <a:pt x="1893" y="1969"/>
                  </a:cubicBezTo>
                  <a:cubicBezTo>
                    <a:pt x="1960" y="1969"/>
                    <a:pt x="2030" y="1956"/>
                    <a:pt x="2104" y="1925"/>
                  </a:cubicBezTo>
                  <a:cubicBezTo>
                    <a:pt x="2372" y="1814"/>
                    <a:pt x="2495" y="1609"/>
                    <a:pt x="2433" y="1460"/>
                  </a:cubicBezTo>
                  <a:cubicBezTo>
                    <a:pt x="2409" y="1403"/>
                    <a:pt x="2360" y="1368"/>
                    <a:pt x="2299" y="1368"/>
                  </a:cubicBezTo>
                  <a:cubicBezTo>
                    <a:pt x="2277" y="1368"/>
                    <a:pt x="2252" y="1373"/>
                    <a:pt x="2227" y="1383"/>
                  </a:cubicBezTo>
                  <a:cubicBezTo>
                    <a:pt x="2173" y="1405"/>
                    <a:pt x="2154" y="1451"/>
                    <a:pt x="2143" y="1496"/>
                  </a:cubicBezTo>
                  <a:cubicBezTo>
                    <a:pt x="2128" y="1572"/>
                    <a:pt x="2080" y="1612"/>
                    <a:pt x="2013" y="1640"/>
                  </a:cubicBezTo>
                  <a:cubicBezTo>
                    <a:pt x="1975" y="1656"/>
                    <a:pt x="1937" y="1663"/>
                    <a:pt x="1900" y="1663"/>
                  </a:cubicBezTo>
                  <a:cubicBezTo>
                    <a:pt x="1764" y="1663"/>
                    <a:pt x="1639" y="1565"/>
                    <a:pt x="1555" y="1428"/>
                  </a:cubicBezTo>
                  <a:cubicBezTo>
                    <a:pt x="1745" y="1242"/>
                    <a:pt x="1916" y="880"/>
                    <a:pt x="1732" y="436"/>
                  </a:cubicBezTo>
                  <a:cubicBezTo>
                    <a:pt x="1608" y="134"/>
                    <a:pt x="1389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975;p50"/>
            <p:cNvSpPr/>
            <p:nvPr/>
          </p:nvSpPr>
          <p:spPr>
            <a:xfrm>
              <a:off x="4856350" y="1651800"/>
              <a:ext cx="46900" cy="59125"/>
            </a:xfrm>
            <a:custGeom>
              <a:avLst/>
              <a:gdLst/>
              <a:ahLst/>
              <a:cxnLst/>
              <a:rect l="l" t="t" r="r" b="b"/>
              <a:pathLst>
                <a:path w="1876" h="2365" extrusionOk="0">
                  <a:moveTo>
                    <a:pt x="1077" y="0"/>
                  </a:moveTo>
                  <a:cubicBezTo>
                    <a:pt x="1054" y="0"/>
                    <a:pt x="1027" y="5"/>
                    <a:pt x="995" y="13"/>
                  </a:cubicBezTo>
                  <a:cubicBezTo>
                    <a:pt x="978" y="17"/>
                    <a:pt x="931" y="39"/>
                    <a:pt x="898" y="51"/>
                  </a:cubicBezTo>
                  <a:lnTo>
                    <a:pt x="178" y="237"/>
                  </a:lnTo>
                  <a:cubicBezTo>
                    <a:pt x="90" y="260"/>
                    <a:pt x="0" y="284"/>
                    <a:pt x="47" y="465"/>
                  </a:cubicBezTo>
                  <a:lnTo>
                    <a:pt x="500" y="2094"/>
                  </a:lnTo>
                  <a:lnTo>
                    <a:pt x="499" y="2142"/>
                  </a:lnTo>
                  <a:cubicBezTo>
                    <a:pt x="499" y="2173"/>
                    <a:pt x="497" y="2213"/>
                    <a:pt x="505" y="2243"/>
                  </a:cubicBezTo>
                  <a:cubicBezTo>
                    <a:pt x="528" y="2330"/>
                    <a:pt x="582" y="2364"/>
                    <a:pt x="648" y="2364"/>
                  </a:cubicBezTo>
                  <a:cubicBezTo>
                    <a:pt x="667" y="2364"/>
                    <a:pt x="687" y="2362"/>
                    <a:pt x="708" y="2356"/>
                  </a:cubicBezTo>
                  <a:lnTo>
                    <a:pt x="1630" y="2119"/>
                  </a:lnTo>
                  <a:cubicBezTo>
                    <a:pt x="1756" y="2086"/>
                    <a:pt x="1876" y="2049"/>
                    <a:pt x="1835" y="1890"/>
                  </a:cubicBezTo>
                  <a:cubicBezTo>
                    <a:pt x="1815" y="1815"/>
                    <a:pt x="1765" y="1788"/>
                    <a:pt x="1699" y="1788"/>
                  </a:cubicBezTo>
                  <a:cubicBezTo>
                    <a:pt x="1671" y="1788"/>
                    <a:pt x="1639" y="1793"/>
                    <a:pt x="1606" y="1802"/>
                  </a:cubicBezTo>
                  <a:cubicBezTo>
                    <a:pt x="1560" y="1813"/>
                    <a:pt x="1523" y="1829"/>
                    <a:pt x="1486" y="1845"/>
                  </a:cubicBezTo>
                  <a:cubicBezTo>
                    <a:pt x="1447" y="1862"/>
                    <a:pt x="1403" y="1881"/>
                    <a:pt x="1349" y="1895"/>
                  </a:cubicBezTo>
                  <a:cubicBezTo>
                    <a:pt x="1150" y="1945"/>
                    <a:pt x="967" y="1985"/>
                    <a:pt x="787" y="2030"/>
                  </a:cubicBezTo>
                  <a:lnTo>
                    <a:pt x="576" y="1210"/>
                  </a:lnTo>
                  <a:lnTo>
                    <a:pt x="1435" y="987"/>
                  </a:lnTo>
                  <a:cubicBezTo>
                    <a:pt x="1537" y="961"/>
                    <a:pt x="1598" y="897"/>
                    <a:pt x="1573" y="800"/>
                  </a:cubicBezTo>
                  <a:cubicBezTo>
                    <a:pt x="1559" y="747"/>
                    <a:pt x="1498" y="684"/>
                    <a:pt x="1418" y="684"/>
                  </a:cubicBezTo>
                  <a:cubicBezTo>
                    <a:pt x="1406" y="684"/>
                    <a:pt x="1393" y="686"/>
                    <a:pt x="1379" y="689"/>
                  </a:cubicBezTo>
                  <a:cubicBezTo>
                    <a:pt x="1328" y="703"/>
                    <a:pt x="1284" y="718"/>
                    <a:pt x="1252" y="730"/>
                  </a:cubicBezTo>
                  <a:cubicBezTo>
                    <a:pt x="1228" y="740"/>
                    <a:pt x="1202" y="749"/>
                    <a:pt x="1182" y="755"/>
                  </a:cubicBezTo>
                  <a:cubicBezTo>
                    <a:pt x="573" y="912"/>
                    <a:pt x="539" y="921"/>
                    <a:pt x="503" y="928"/>
                  </a:cubicBezTo>
                  <a:lnTo>
                    <a:pt x="391" y="495"/>
                  </a:lnTo>
                  <a:lnTo>
                    <a:pt x="518" y="462"/>
                  </a:lnTo>
                  <a:cubicBezTo>
                    <a:pt x="571" y="448"/>
                    <a:pt x="627" y="432"/>
                    <a:pt x="981" y="340"/>
                  </a:cubicBezTo>
                  <a:cubicBezTo>
                    <a:pt x="1018" y="336"/>
                    <a:pt x="1053" y="327"/>
                    <a:pt x="1074" y="321"/>
                  </a:cubicBezTo>
                  <a:cubicBezTo>
                    <a:pt x="1165" y="298"/>
                    <a:pt x="1234" y="258"/>
                    <a:pt x="1198" y="119"/>
                  </a:cubicBezTo>
                  <a:cubicBezTo>
                    <a:pt x="1178" y="43"/>
                    <a:pt x="1151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976;p50"/>
            <p:cNvSpPr/>
            <p:nvPr/>
          </p:nvSpPr>
          <p:spPr>
            <a:xfrm>
              <a:off x="4937950" y="1641275"/>
              <a:ext cx="46975" cy="56450"/>
            </a:xfrm>
            <a:custGeom>
              <a:avLst/>
              <a:gdLst/>
              <a:ahLst/>
              <a:cxnLst/>
              <a:rect l="l" t="t" r="r" b="b"/>
              <a:pathLst>
                <a:path w="1879" h="2258" extrusionOk="0">
                  <a:moveTo>
                    <a:pt x="738" y="318"/>
                  </a:moveTo>
                  <a:cubicBezTo>
                    <a:pt x="1239" y="318"/>
                    <a:pt x="1520" y="502"/>
                    <a:pt x="1540" y="1102"/>
                  </a:cubicBezTo>
                  <a:cubicBezTo>
                    <a:pt x="1547" y="1340"/>
                    <a:pt x="1416" y="1922"/>
                    <a:pt x="714" y="1944"/>
                  </a:cubicBezTo>
                  <a:cubicBezTo>
                    <a:pt x="699" y="1944"/>
                    <a:pt x="675" y="1945"/>
                    <a:pt x="647" y="1945"/>
                  </a:cubicBezTo>
                  <a:cubicBezTo>
                    <a:pt x="576" y="1945"/>
                    <a:pt x="477" y="1942"/>
                    <a:pt x="420" y="1928"/>
                  </a:cubicBezTo>
                  <a:lnTo>
                    <a:pt x="359" y="341"/>
                  </a:lnTo>
                  <a:cubicBezTo>
                    <a:pt x="446" y="333"/>
                    <a:pt x="593" y="321"/>
                    <a:pt x="665" y="319"/>
                  </a:cubicBezTo>
                  <a:cubicBezTo>
                    <a:pt x="690" y="318"/>
                    <a:pt x="714" y="318"/>
                    <a:pt x="738" y="318"/>
                  </a:cubicBezTo>
                  <a:close/>
                  <a:moveTo>
                    <a:pt x="772" y="1"/>
                  </a:moveTo>
                  <a:cubicBezTo>
                    <a:pt x="751" y="1"/>
                    <a:pt x="729" y="1"/>
                    <a:pt x="707" y="2"/>
                  </a:cubicBezTo>
                  <a:cubicBezTo>
                    <a:pt x="573" y="6"/>
                    <a:pt x="443" y="31"/>
                    <a:pt x="312" y="36"/>
                  </a:cubicBezTo>
                  <a:cubicBezTo>
                    <a:pt x="309" y="36"/>
                    <a:pt x="306" y="36"/>
                    <a:pt x="303" y="36"/>
                  </a:cubicBezTo>
                  <a:cubicBezTo>
                    <a:pt x="248" y="36"/>
                    <a:pt x="201" y="20"/>
                    <a:pt x="153" y="20"/>
                  </a:cubicBezTo>
                  <a:cubicBezTo>
                    <a:pt x="150" y="20"/>
                    <a:pt x="148" y="20"/>
                    <a:pt x="145" y="20"/>
                  </a:cubicBezTo>
                  <a:cubicBezTo>
                    <a:pt x="38" y="23"/>
                    <a:pt x="0" y="88"/>
                    <a:pt x="2" y="169"/>
                  </a:cubicBezTo>
                  <a:cubicBezTo>
                    <a:pt x="3" y="203"/>
                    <a:pt x="23" y="254"/>
                    <a:pt x="47" y="293"/>
                  </a:cubicBezTo>
                  <a:cubicBezTo>
                    <a:pt x="77" y="805"/>
                    <a:pt x="95" y="1311"/>
                    <a:pt x="111" y="1811"/>
                  </a:cubicBezTo>
                  <a:cubicBezTo>
                    <a:pt x="115" y="1922"/>
                    <a:pt x="106" y="1998"/>
                    <a:pt x="109" y="2083"/>
                  </a:cubicBezTo>
                  <a:cubicBezTo>
                    <a:pt x="112" y="2188"/>
                    <a:pt x="157" y="2239"/>
                    <a:pt x="264" y="2239"/>
                  </a:cubicBezTo>
                  <a:cubicBezTo>
                    <a:pt x="267" y="2239"/>
                    <a:pt x="270" y="2239"/>
                    <a:pt x="274" y="2239"/>
                  </a:cubicBezTo>
                  <a:cubicBezTo>
                    <a:pt x="287" y="2238"/>
                    <a:pt x="299" y="2238"/>
                    <a:pt x="312" y="2238"/>
                  </a:cubicBezTo>
                  <a:cubicBezTo>
                    <a:pt x="435" y="2238"/>
                    <a:pt x="554" y="2257"/>
                    <a:pt x="672" y="2257"/>
                  </a:cubicBezTo>
                  <a:cubicBezTo>
                    <a:pt x="684" y="2257"/>
                    <a:pt x="696" y="2257"/>
                    <a:pt x="708" y="2257"/>
                  </a:cubicBezTo>
                  <a:cubicBezTo>
                    <a:pt x="1624" y="2227"/>
                    <a:pt x="1879" y="1497"/>
                    <a:pt x="1863" y="1014"/>
                  </a:cubicBezTo>
                  <a:cubicBezTo>
                    <a:pt x="1845" y="488"/>
                    <a:pt x="1557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977;p50"/>
            <p:cNvSpPr/>
            <p:nvPr/>
          </p:nvSpPr>
          <p:spPr>
            <a:xfrm>
              <a:off x="4995000" y="1644275"/>
              <a:ext cx="53175" cy="56600"/>
            </a:xfrm>
            <a:custGeom>
              <a:avLst/>
              <a:gdLst/>
              <a:ahLst/>
              <a:cxnLst/>
              <a:rect l="l" t="t" r="r" b="b"/>
              <a:pathLst>
                <a:path w="2127" h="2264" extrusionOk="0">
                  <a:moveTo>
                    <a:pt x="1077" y="291"/>
                  </a:moveTo>
                  <a:cubicBezTo>
                    <a:pt x="1109" y="291"/>
                    <a:pt x="1142" y="294"/>
                    <a:pt x="1175" y="298"/>
                  </a:cubicBezTo>
                  <a:cubicBezTo>
                    <a:pt x="1622" y="356"/>
                    <a:pt x="1776" y="770"/>
                    <a:pt x="1718" y="1217"/>
                  </a:cubicBezTo>
                  <a:cubicBezTo>
                    <a:pt x="1667" y="1610"/>
                    <a:pt x="1431" y="1975"/>
                    <a:pt x="1042" y="1975"/>
                  </a:cubicBezTo>
                  <a:cubicBezTo>
                    <a:pt x="1014" y="1975"/>
                    <a:pt x="985" y="1974"/>
                    <a:pt x="955" y="1970"/>
                  </a:cubicBezTo>
                  <a:cubicBezTo>
                    <a:pt x="533" y="1914"/>
                    <a:pt x="347" y="1465"/>
                    <a:pt x="403" y="1044"/>
                  </a:cubicBezTo>
                  <a:cubicBezTo>
                    <a:pt x="463" y="584"/>
                    <a:pt x="709" y="291"/>
                    <a:pt x="1077" y="291"/>
                  </a:cubicBezTo>
                  <a:close/>
                  <a:moveTo>
                    <a:pt x="1076" y="0"/>
                  </a:moveTo>
                  <a:cubicBezTo>
                    <a:pt x="552" y="0"/>
                    <a:pt x="163" y="393"/>
                    <a:pt x="83" y="1003"/>
                  </a:cubicBezTo>
                  <a:cubicBezTo>
                    <a:pt x="0" y="1633"/>
                    <a:pt x="318" y="2177"/>
                    <a:pt x="913" y="2255"/>
                  </a:cubicBezTo>
                  <a:cubicBezTo>
                    <a:pt x="959" y="2261"/>
                    <a:pt x="1004" y="2264"/>
                    <a:pt x="1048" y="2264"/>
                  </a:cubicBezTo>
                  <a:cubicBezTo>
                    <a:pt x="1577" y="2264"/>
                    <a:pt x="1962" y="1842"/>
                    <a:pt x="2039" y="1260"/>
                  </a:cubicBezTo>
                  <a:cubicBezTo>
                    <a:pt x="2126" y="595"/>
                    <a:pt x="1846" y="92"/>
                    <a:pt x="1220" y="10"/>
                  </a:cubicBezTo>
                  <a:cubicBezTo>
                    <a:pt x="1171" y="3"/>
                    <a:pt x="1123" y="0"/>
                    <a:pt x="1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978;p50"/>
            <p:cNvSpPr/>
            <p:nvPr/>
          </p:nvSpPr>
          <p:spPr>
            <a:xfrm>
              <a:off x="5055250" y="1653725"/>
              <a:ext cx="21700" cy="55300"/>
            </a:xfrm>
            <a:custGeom>
              <a:avLst/>
              <a:gdLst/>
              <a:ahLst/>
              <a:cxnLst/>
              <a:rect l="l" t="t" r="r" b="b"/>
              <a:pathLst>
                <a:path w="868" h="2212" extrusionOk="0">
                  <a:moveTo>
                    <a:pt x="661" y="0"/>
                  </a:moveTo>
                  <a:cubicBezTo>
                    <a:pt x="562" y="0"/>
                    <a:pt x="518" y="57"/>
                    <a:pt x="499" y="132"/>
                  </a:cubicBezTo>
                  <a:cubicBezTo>
                    <a:pt x="483" y="193"/>
                    <a:pt x="486" y="248"/>
                    <a:pt x="474" y="298"/>
                  </a:cubicBezTo>
                  <a:cubicBezTo>
                    <a:pt x="346" y="795"/>
                    <a:pt x="238" y="1263"/>
                    <a:pt x="119" y="1729"/>
                  </a:cubicBezTo>
                  <a:cubicBezTo>
                    <a:pt x="92" y="1830"/>
                    <a:pt x="49" y="1914"/>
                    <a:pt x="25" y="2005"/>
                  </a:cubicBezTo>
                  <a:cubicBezTo>
                    <a:pt x="0" y="2101"/>
                    <a:pt x="29" y="2165"/>
                    <a:pt x="174" y="2202"/>
                  </a:cubicBezTo>
                  <a:cubicBezTo>
                    <a:pt x="199" y="2209"/>
                    <a:pt x="222" y="2212"/>
                    <a:pt x="241" y="2212"/>
                  </a:cubicBezTo>
                  <a:cubicBezTo>
                    <a:pt x="319" y="2212"/>
                    <a:pt x="355" y="2163"/>
                    <a:pt x="373" y="2092"/>
                  </a:cubicBezTo>
                  <a:cubicBezTo>
                    <a:pt x="380" y="2066"/>
                    <a:pt x="383" y="2042"/>
                    <a:pt x="386" y="2013"/>
                  </a:cubicBezTo>
                  <a:lnTo>
                    <a:pt x="386" y="2015"/>
                  </a:lnTo>
                  <a:cubicBezTo>
                    <a:pt x="431" y="1760"/>
                    <a:pt x="547" y="1287"/>
                    <a:pt x="654" y="870"/>
                  </a:cubicBezTo>
                  <a:cubicBezTo>
                    <a:pt x="715" y="638"/>
                    <a:pt x="762" y="463"/>
                    <a:pt x="805" y="308"/>
                  </a:cubicBezTo>
                  <a:cubicBezTo>
                    <a:pt x="819" y="276"/>
                    <a:pt x="833" y="250"/>
                    <a:pt x="841" y="218"/>
                  </a:cubicBezTo>
                  <a:cubicBezTo>
                    <a:pt x="868" y="116"/>
                    <a:pt x="835" y="34"/>
                    <a:pt x="753" y="13"/>
                  </a:cubicBezTo>
                  <a:cubicBezTo>
                    <a:pt x="718" y="4"/>
                    <a:pt x="68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979;p50"/>
            <p:cNvSpPr/>
            <p:nvPr/>
          </p:nvSpPr>
          <p:spPr>
            <a:xfrm>
              <a:off x="5078625" y="1662900"/>
              <a:ext cx="63275" cy="66575"/>
            </a:xfrm>
            <a:custGeom>
              <a:avLst/>
              <a:gdLst/>
              <a:ahLst/>
              <a:cxnLst/>
              <a:rect l="l" t="t" r="r" b="b"/>
              <a:pathLst>
                <a:path w="2531" h="2663" extrusionOk="0">
                  <a:moveTo>
                    <a:pt x="956" y="0"/>
                  </a:moveTo>
                  <a:cubicBezTo>
                    <a:pt x="938" y="0"/>
                    <a:pt x="919" y="3"/>
                    <a:pt x="902" y="8"/>
                  </a:cubicBezTo>
                  <a:cubicBezTo>
                    <a:pt x="889" y="7"/>
                    <a:pt x="878" y="6"/>
                    <a:pt x="867" y="6"/>
                  </a:cubicBezTo>
                  <a:cubicBezTo>
                    <a:pt x="798" y="6"/>
                    <a:pt x="752" y="43"/>
                    <a:pt x="724" y="116"/>
                  </a:cubicBezTo>
                  <a:cubicBezTo>
                    <a:pt x="709" y="153"/>
                    <a:pt x="702" y="184"/>
                    <a:pt x="692" y="227"/>
                  </a:cubicBezTo>
                  <a:cubicBezTo>
                    <a:pt x="604" y="508"/>
                    <a:pt x="452" y="895"/>
                    <a:pt x="342" y="1174"/>
                  </a:cubicBezTo>
                  <a:cubicBezTo>
                    <a:pt x="255" y="1392"/>
                    <a:pt x="176" y="1584"/>
                    <a:pt x="98" y="1774"/>
                  </a:cubicBezTo>
                  <a:cubicBezTo>
                    <a:pt x="98" y="1774"/>
                    <a:pt x="98" y="1774"/>
                    <a:pt x="97" y="1774"/>
                  </a:cubicBezTo>
                  <a:cubicBezTo>
                    <a:pt x="94" y="1774"/>
                    <a:pt x="57" y="1827"/>
                    <a:pt x="30" y="1896"/>
                  </a:cubicBezTo>
                  <a:cubicBezTo>
                    <a:pt x="0" y="1971"/>
                    <a:pt x="51" y="2046"/>
                    <a:pt x="141" y="2080"/>
                  </a:cubicBezTo>
                  <a:cubicBezTo>
                    <a:pt x="173" y="2093"/>
                    <a:pt x="200" y="2099"/>
                    <a:pt x="224" y="2099"/>
                  </a:cubicBezTo>
                  <a:cubicBezTo>
                    <a:pt x="300" y="2099"/>
                    <a:pt x="339" y="2041"/>
                    <a:pt x="366" y="1971"/>
                  </a:cubicBezTo>
                  <a:cubicBezTo>
                    <a:pt x="386" y="1922"/>
                    <a:pt x="400" y="1865"/>
                    <a:pt x="417" y="1818"/>
                  </a:cubicBezTo>
                  <a:cubicBezTo>
                    <a:pt x="508" y="1588"/>
                    <a:pt x="595" y="1343"/>
                    <a:pt x="908" y="535"/>
                  </a:cubicBezTo>
                  <a:lnTo>
                    <a:pt x="939" y="690"/>
                  </a:lnTo>
                  <a:cubicBezTo>
                    <a:pt x="1104" y="1294"/>
                    <a:pt x="1288" y="1861"/>
                    <a:pt x="1443" y="2447"/>
                  </a:cubicBezTo>
                  <a:cubicBezTo>
                    <a:pt x="1439" y="2526"/>
                    <a:pt x="1476" y="2606"/>
                    <a:pt x="1574" y="2645"/>
                  </a:cubicBezTo>
                  <a:cubicBezTo>
                    <a:pt x="1604" y="2656"/>
                    <a:pt x="1630" y="2663"/>
                    <a:pt x="1653" y="2663"/>
                  </a:cubicBezTo>
                  <a:cubicBezTo>
                    <a:pt x="1712" y="2663"/>
                    <a:pt x="1753" y="2622"/>
                    <a:pt x="1791" y="2525"/>
                  </a:cubicBezTo>
                  <a:cubicBezTo>
                    <a:pt x="1819" y="2453"/>
                    <a:pt x="1834" y="2386"/>
                    <a:pt x="1858" y="2323"/>
                  </a:cubicBezTo>
                  <a:lnTo>
                    <a:pt x="2452" y="814"/>
                  </a:lnTo>
                  <a:cubicBezTo>
                    <a:pt x="2492" y="711"/>
                    <a:pt x="2531" y="585"/>
                    <a:pt x="2394" y="531"/>
                  </a:cubicBezTo>
                  <a:cubicBezTo>
                    <a:pt x="2359" y="518"/>
                    <a:pt x="2328" y="509"/>
                    <a:pt x="2300" y="509"/>
                  </a:cubicBezTo>
                  <a:cubicBezTo>
                    <a:pt x="2245" y="509"/>
                    <a:pt x="2201" y="543"/>
                    <a:pt x="2164" y="637"/>
                  </a:cubicBezTo>
                  <a:cubicBezTo>
                    <a:pt x="2108" y="779"/>
                    <a:pt x="2086" y="912"/>
                    <a:pt x="1643" y="2039"/>
                  </a:cubicBezTo>
                  <a:cubicBezTo>
                    <a:pt x="1545" y="1602"/>
                    <a:pt x="1218" y="642"/>
                    <a:pt x="1130" y="235"/>
                  </a:cubicBezTo>
                  <a:cubicBezTo>
                    <a:pt x="1134" y="183"/>
                    <a:pt x="1123" y="50"/>
                    <a:pt x="1038" y="16"/>
                  </a:cubicBezTo>
                  <a:cubicBezTo>
                    <a:pt x="1014" y="7"/>
                    <a:pt x="985" y="0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980;p50"/>
            <p:cNvSpPr/>
            <p:nvPr/>
          </p:nvSpPr>
          <p:spPr>
            <a:xfrm>
              <a:off x="5137525" y="1695875"/>
              <a:ext cx="59450" cy="60125"/>
            </a:xfrm>
            <a:custGeom>
              <a:avLst/>
              <a:gdLst/>
              <a:ahLst/>
              <a:cxnLst/>
              <a:rect l="l" t="t" r="r" b="b"/>
              <a:pathLst>
                <a:path w="2378" h="2405" extrusionOk="0">
                  <a:moveTo>
                    <a:pt x="1234" y="1"/>
                  </a:moveTo>
                  <a:cubicBezTo>
                    <a:pt x="886" y="1"/>
                    <a:pt x="554" y="189"/>
                    <a:pt x="303" y="608"/>
                  </a:cubicBezTo>
                  <a:cubicBezTo>
                    <a:pt x="1" y="1111"/>
                    <a:pt x="112" y="1773"/>
                    <a:pt x="800" y="2186"/>
                  </a:cubicBezTo>
                  <a:cubicBezTo>
                    <a:pt x="890" y="2240"/>
                    <a:pt x="1024" y="2287"/>
                    <a:pt x="1118" y="2343"/>
                  </a:cubicBezTo>
                  <a:cubicBezTo>
                    <a:pt x="1173" y="2376"/>
                    <a:pt x="1225" y="2405"/>
                    <a:pt x="1277" y="2405"/>
                  </a:cubicBezTo>
                  <a:cubicBezTo>
                    <a:pt x="1331" y="2405"/>
                    <a:pt x="1386" y="2373"/>
                    <a:pt x="1444" y="2279"/>
                  </a:cubicBezTo>
                  <a:cubicBezTo>
                    <a:pt x="1716" y="1824"/>
                    <a:pt x="1828" y="1650"/>
                    <a:pt x="1894" y="1551"/>
                  </a:cubicBezTo>
                  <a:cubicBezTo>
                    <a:pt x="1914" y="1517"/>
                    <a:pt x="1934" y="1488"/>
                    <a:pt x="1953" y="1458"/>
                  </a:cubicBezTo>
                  <a:cubicBezTo>
                    <a:pt x="1998" y="1382"/>
                    <a:pt x="1971" y="1300"/>
                    <a:pt x="1876" y="1243"/>
                  </a:cubicBezTo>
                  <a:cubicBezTo>
                    <a:pt x="1837" y="1220"/>
                    <a:pt x="1801" y="1211"/>
                    <a:pt x="1770" y="1211"/>
                  </a:cubicBezTo>
                  <a:cubicBezTo>
                    <a:pt x="1710" y="1211"/>
                    <a:pt x="1668" y="1245"/>
                    <a:pt x="1650" y="1276"/>
                  </a:cubicBezTo>
                  <a:cubicBezTo>
                    <a:pt x="1609" y="1344"/>
                    <a:pt x="1587" y="1408"/>
                    <a:pt x="1552" y="1466"/>
                  </a:cubicBezTo>
                  <a:cubicBezTo>
                    <a:pt x="1460" y="1633"/>
                    <a:pt x="1400" y="1742"/>
                    <a:pt x="1209" y="2060"/>
                  </a:cubicBezTo>
                  <a:cubicBezTo>
                    <a:pt x="1130" y="2030"/>
                    <a:pt x="1051" y="1983"/>
                    <a:pt x="993" y="1948"/>
                  </a:cubicBezTo>
                  <a:cubicBezTo>
                    <a:pt x="594" y="1710"/>
                    <a:pt x="268" y="1293"/>
                    <a:pt x="607" y="727"/>
                  </a:cubicBezTo>
                  <a:cubicBezTo>
                    <a:pt x="789" y="422"/>
                    <a:pt x="1037" y="313"/>
                    <a:pt x="1262" y="313"/>
                  </a:cubicBezTo>
                  <a:cubicBezTo>
                    <a:pt x="1395" y="313"/>
                    <a:pt x="1521" y="351"/>
                    <a:pt x="1619" y="411"/>
                  </a:cubicBezTo>
                  <a:cubicBezTo>
                    <a:pt x="1750" y="489"/>
                    <a:pt x="1991" y="657"/>
                    <a:pt x="2079" y="799"/>
                  </a:cubicBezTo>
                  <a:cubicBezTo>
                    <a:pt x="2088" y="815"/>
                    <a:pt x="2112" y="834"/>
                    <a:pt x="2124" y="842"/>
                  </a:cubicBezTo>
                  <a:cubicBezTo>
                    <a:pt x="2141" y="852"/>
                    <a:pt x="2161" y="857"/>
                    <a:pt x="2181" y="857"/>
                  </a:cubicBezTo>
                  <a:cubicBezTo>
                    <a:pt x="2233" y="857"/>
                    <a:pt x="2292" y="824"/>
                    <a:pt x="2330" y="758"/>
                  </a:cubicBezTo>
                  <a:cubicBezTo>
                    <a:pt x="2378" y="679"/>
                    <a:pt x="2355" y="614"/>
                    <a:pt x="2309" y="555"/>
                  </a:cubicBezTo>
                  <a:cubicBezTo>
                    <a:pt x="2194" y="405"/>
                    <a:pt x="1979" y="267"/>
                    <a:pt x="1838" y="182"/>
                  </a:cubicBezTo>
                  <a:cubicBezTo>
                    <a:pt x="1640" y="64"/>
                    <a:pt x="1435" y="1"/>
                    <a:pt x="1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981;p50"/>
            <p:cNvSpPr/>
            <p:nvPr/>
          </p:nvSpPr>
          <p:spPr>
            <a:xfrm>
              <a:off x="5206925" y="1751150"/>
              <a:ext cx="61975" cy="54275"/>
            </a:xfrm>
            <a:custGeom>
              <a:avLst/>
              <a:gdLst/>
              <a:ahLst/>
              <a:cxnLst/>
              <a:rect l="l" t="t" r="r" b="b"/>
              <a:pathLst>
                <a:path w="2479" h="2171" extrusionOk="0">
                  <a:moveTo>
                    <a:pt x="1388" y="303"/>
                  </a:moveTo>
                  <a:cubicBezTo>
                    <a:pt x="1543" y="303"/>
                    <a:pt x="1691" y="363"/>
                    <a:pt x="1820" y="490"/>
                  </a:cubicBezTo>
                  <a:cubicBezTo>
                    <a:pt x="2141" y="807"/>
                    <a:pt x="2014" y="1232"/>
                    <a:pt x="1697" y="1553"/>
                  </a:cubicBezTo>
                  <a:cubicBezTo>
                    <a:pt x="1515" y="1737"/>
                    <a:pt x="1277" y="1865"/>
                    <a:pt x="1047" y="1865"/>
                  </a:cubicBezTo>
                  <a:cubicBezTo>
                    <a:pt x="900" y="1865"/>
                    <a:pt x="757" y="1813"/>
                    <a:pt x="634" y="1692"/>
                  </a:cubicBezTo>
                  <a:cubicBezTo>
                    <a:pt x="331" y="1393"/>
                    <a:pt x="454" y="921"/>
                    <a:pt x="751" y="620"/>
                  </a:cubicBezTo>
                  <a:cubicBezTo>
                    <a:pt x="956" y="414"/>
                    <a:pt x="1178" y="303"/>
                    <a:pt x="1388" y="303"/>
                  </a:cubicBezTo>
                  <a:close/>
                  <a:moveTo>
                    <a:pt x="1359" y="1"/>
                  </a:moveTo>
                  <a:cubicBezTo>
                    <a:pt x="1074" y="1"/>
                    <a:pt x="778" y="134"/>
                    <a:pt x="522" y="393"/>
                  </a:cubicBezTo>
                  <a:cubicBezTo>
                    <a:pt x="75" y="846"/>
                    <a:pt x="0" y="1472"/>
                    <a:pt x="428" y="1895"/>
                  </a:cubicBezTo>
                  <a:cubicBezTo>
                    <a:pt x="619" y="2082"/>
                    <a:pt x="848" y="2170"/>
                    <a:pt x="1082" y="2170"/>
                  </a:cubicBezTo>
                  <a:cubicBezTo>
                    <a:pt x="1376" y="2170"/>
                    <a:pt x="1679" y="2032"/>
                    <a:pt x="1927" y="1780"/>
                  </a:cubicBezTo>
                  <a:cubicBezTo>
                    <a:pt x="2399" y="1303"/>
                    <a:pt x="2479" y="732"/>
                    <a:pt x="2029" y="289"/>
                  </a:cubicBezTo>
                  <a:cubicBezTo>
                    <a:pt x="1833" y="95"/>
                    <a:pt x="1600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982;p50"/>
            <p:cNvSpPr/>
            <p:nvPr/>
          </p:nvSpPr>
          <p:spPr>
            <a:xfrm>
              <a:off x="5242100" y="1791425"/>
              <a:ext cx="66575" cy="64650"/>
            </a:xfrm>
            <a:custGeom>
              <a:avLst/>
              <a:gdLst/>
              <a:ahLst/>
              <a:cxnLst/>
              <a:rect l="l" t="t" r="r" b="b"/>
              <a:pathLst>
                <a:path w="2663" h="2586" extrusionOk="0">
                  <a:moveTo>
                    <a:pt x="1769" y="1"/>
                  </a:moveTo>
                  <a:cubicBezTo>
                    <a:pt x="1732" y="1"/>
                    <a:pt x="1692" y="17"/>
                    <a:pt x="1647" y="51"/>
                  </a:cubicBezTo>
                  <a:cubicBezTo>
                    <a:pt x="1136" y="436"/>
                    <a:pt x="627" y="818"/>
                    <a:pt x="116" y="1199"/>
                  </a:cubicBezTo>
                  <a:cubicBezTo>
                    <a:pt x="1" y="1285"/>
                    <a:pt x="42" y="1389"/>
                    <a:pt x="71" y="1428"/>
                  </a:cubicBezTo>
                  <a:cubicBezTo>
                    <a:pt x="113" y="1485"/>
                    <a:pt x="160" y="1517"/>
                    <a:pt x="209" y="1517"/>
                  </a:cubicBezTo>
                  <a:cubicBezTo>
                    <a:pt x="236" y="1517"/>
                    <a:pt x="264" y="1507"/>
                    <a:pt x="292" y="1486"/>
                  </a:cubicBezTo>
                  <a:cubicBezTo>
                    <a:pt x="322" y="1462"/>
                    <a:pt x="351" y="1437"/>
                    <a:pt x="390" y="1402"/>
                  </a:cubicBezTo>
                  <a:cubicBezTo>
                    <a:pt x="512" y="1309"/>
                    <a:pt x="673" y="1189"/>
                    <a:pt x="842" y="1062"/>
                  </a:cubicBezTo>
                  <a:lnTo>
                    <a:pt x="968" y="968"/>
                  </a:lnTo>
                  <a:lnTo>
                    <a:pt x="968" y="968"/>
                  </a:lnTo>
                  <a:cubicBezTo>
                    <a:pt x="1053" y="1175"/>
                    <a:pt x="980" y="1480"/>
                    <a:pt x="891" y="1723"/>
                  </a:cubicBezTo>
                  <a:cubicBezTo>
                    <a:pt x="794" y="1990"/>
                    <a:pt x="697" y="2269"/>
                    <a:pt x="826" y="2443"/>
                  </a:cubicBezTo>
                  <a:cubicBezTo>
                    <a:pt x="877" y="2511"/>
                    <a:pt x="940" y="2585"/>
                    <a:pt x="1019" y="2585"/>
                  </a:cubicBezTo>
                  <a:cubicBezTo>
                    <a:pt x="1049" y="2585"/>
                    <a:pt x="1081" y="2574"/>
                    <a:pt x="1115" y="2549"/>
                  </a:cubicBezTo>
                  <a:cubicBezTo>
                    <a:pt x="1227" y="2465"/>
                    <a:pt x="1147" y="2358"/>
                    <a:pt x="1101" y="2295"/>
                  </a:cubicBezTo>
                  <a:cubicBezTo>
                    <a:pt x="1043" y="2218"/>
                    <a:pt x="1104" y="2042"/>
                    <a:pt x="1176" y="1850"/>
                  </a:cubicBezTo>
                  <a:cubicBezTo>
                    <a:pt x="1269" y="1603"/>
                    <a:pt x="1346" y="1248"/>
                    <a:pt x="1252" y="1007"/>
                  </a:cubicBezTo>
                  <a:lnTo>
                    <a:pt x="1252" y="1007"/>
                  </a:lnTo>
                  <a:cubicBezTo>
                    <a:pt x="1611" y="1092"/>
                    <a:pt x="1960" y="1180"/>
                    <a:pt x="2310" y="1252"/>
                  </a:cubicBezTo>
                  <a:cubicBezTo>
                    <a:pt x="2357" y="1272"/>
                    <a:pt x="2406" y="1292"/>
                    <a:pt x="2457" y="1292"/>
                  </a:cubicBezTo>
                  <a:cubicBezTo>
                    <a:pt x="2495" y="1292"/>
                    <a:pt x="2534" y="1281"/>
                    <a:pt x="2573" y="1251"/>
                  </a:cubicBezTo>
                  <a:cubicBezTo>
                    <a:pt x="2662" y="1185"/>
                    <a:pt x="2652" y="1098"/>
                    <a:pt x="2601" y="1028"/>
                  </a:cubicBezTo>
                  <a:cubicBezTo>
                    <a:pt x="2555" y="968"/>
                    <a:pt x="2375" y="925"/>
                    <a:pt x="2298" y="925"/>
                  </a:cubicBezTo>
                  <a:cubicBezTo>
                    <a:pt x="2296" y="925"/>
                    <a:pt x="2294" y="925"/>
                    <a:pt x="2292" y="925"/>
                  </a:cubicBezTo>
                  <a:lnTo>
                    <a:pt x="1270" y="745"/>
                  </a:lnTo>
                  <a:cubicBezTo>
                    <a:pt x="1469" y="598"/>
                    <a:pt x="1658" y="460"/>
                    <a:pt x="1876" y="298"/>
                  </a:cubicBezTo>
                  <a:cubicBezTo>
                    <a:pt x="1948" y="244"/>
                    <a:pt x="1946" y="149"/>
                    <a:pt x="1895" y="80"/>
                  </a:cubicBezTo>
                  <a:cubicBezTo>
                    <a:pt x="1856" y="28"/>
                    <a:pt x="1815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983;p50"/>
            <p:cNvSpPr/>
            <p:nvPr/>
          </p:nvSpPr>
          <p:spPr>
            <a:xfrm>
              <a:off x="5267700" y="1851750"/>
              <a:ext cx="63000" cy="51475"/>
            </a:xfrm>
            <a:custGeom>
              <a:avLst/>
              <a:gdLst/>
              <a:ahLst/>
              <a:cxnLst/>
              <a:rect l="l" t="t" r="r" b="b"/>
              <a:pathLst>
                <a:path w="2520" h="2059" extrusionOk="0">
                  <a:moveTo>
                    <a:pt x="2014" y="315"/>
                  </a:moveTo>
                  <a:lnTo>
                    <a:pt x="2014" y="315"/>
                  </a:lnTo>
                  <a:cubicBezTo>
                    <a:pt x="1806" y="595"/>
                    <a:pt x="1656" y="796"/>
                    <a:pt x="1530" y="962"/>
                  </a:cubicBezTo>
                  <a:cubicBezTo>
                    <a:pt x="1335" y="593"/>
                    <a:pt x="1262" y="454"/>
                    <a:pt x="1224" y="384"/>
                  </a:cubicBezTo>
                  <a:cubicBezTo>
                    <a:pt x="1510" y="358"/>
                    <a:pt x="1803" y="332"/>
                    <a:pt x="2014" y="315"/>
                  </a:cubicBezTo>
                  <a:close/>
                  <a:moveTo>
                    <a:pt x="2308" y="0"/>
                  </a:moveTo>
                  <a:cubicBezTo>
                    <a:pt x="2279" y="0"/>
                    <a:pt x="2251" y="6"/>
                    <a:pt x="2225" y="15"/>
                  </a:cubicBezTo>
                  <a:cubicBezTo>
                    <a:pt x="1881" y="25"/>
                    <a:pt x="678" y="136"/>
                    <a:pt x="336" y="136"/>
                  </a:cubicBezTo>
                  <a:cubicBezTo>
                    <a:pt x="317" y="136"/>
                    <a:pt x="300" y="136"/>
                    <a:pt x="287" y="135"/>
                  </a:cubicBezTo>
                  <a:cubicBezTo>
                    <a:pt x="271" y="133"/>
                    <a:pt x="256" y="132"/>
                    <a:pt x="242" y="132"/>
                  </a:cubicBezTo>
                  <a:cubicBezTo>
                    <a:pt x="186" y="132"/>
                    <a:pt x="139" y="147"/>
                    <a:pt x="97" y="170"/>
                  </a:cubicBezTo>
                  <a:cubicBezTo>
                    <a:pt x="11" y="215"/>
                    <a:pt x="0" y="308"/>
                    <a:pt x="48" y="396"/>
                  </a:cubicBezTo>
                  <a:cubicBezTo>
                    <a:pt x="94" y="481"/>
                    <a:pt x="145" y="503"/>
                    <a:pt x="197" y="503"/>
                  </a:cubicBezTo>
                  <a:cubicBezTo>
                    <a:pt x="227" y="503"/>
                    <a:pt x="258" y="496"/>
                    <a:pt x="288" y="489"/>
                  </a:cubicBezTo>
                  <a:lnTo>
                    <a:pt x="288" y="489"/>
                  </a:lnTo>
                  <a:lnTo>
                    <a:pt x="287" y="490"/>
                  </a:lnTo>
                  <a:cubicBezTo>
                    <a:pt x="385" y="473"/>
                    <a:pt x="617" y="445"/>
                    <a:pt x="892" y="417"/>
                  </a:cubicBezTo>
                  <a:cubicBezTo>
                    <a:pt x="902" y="435"/>
                    <a:pt x="912" y="451"/>
                    <a:pt x="923" y="468"/>
                  </a:cubicBezTo>
                  <a:cubicBezTo>
                    <a:pt x="1059" y="699"/>
                    <a:pt x="1154" y="896"/>
                    <a:pt x="1257" y="1087"/>
                  </a:cubicBezTo>
                  <a:cubicBezTo>
                    <a:pt x="1286" y="1148"/>
                    <a:pt x="1313" y="1200"/>
                    <a:pt x="1326" y="1226"/>
                  </a:cubicBezTo>
                  <a:cubicBezTo>
                    <a:pt x="1205" y="1383"/>
                    <a:pt x="1090" y="1529"/>
                    <a:pt x="938" y="1730"/>
                  </a:cubicBezTo>
                  <a:cubicBezTo>
                    <a:pt x="869" y="1779"/>
                    <a:pt x="843" y="1873"/>
                    <a:pt x="891" y="1963"/>
                  </a:cubicBezTo>
                  <a:cubicBezTo>
                    <a:pt x="921" y="2019"/>
                    <a:pt x="965" y="2058"/>
                    <a:pt x="1024" y="2058"/>
                  </a:cubicBezTo>
                  <a:cubicBezTo>
                    <a:pt x="1049" y="2058"/>
                    <a:pt x="1077" y="2051"/>
                    <a:pt x="1107" y="2035"/>
                  </a:cubicBezTo>
                  <a:cubicBezTo>
                    <a:pt x="1174" y="1999"/>
                    <a:pt x="1214" y="1912"/>
                    <a:pt x="1238" y="1864"/>
                  </a:cubicBezTo>
                  <a:lnTo>
                    <a:pt x="1260" y="1822"/>
                  </a:lnTo>
                  <a:cubicBezTo>
                    <a:pt x="1631" y="1327"/>
                    <a:pt x="1992" y="889"/>
                    <a:pt x="2315" y="426"/>
                  </a:cubicBezTo>
                  <a:cubicBezTo>
                    <a:pt x="2328" y="406"/>
                    <a:pt x="2359" y="374"/>
                    <a:pt x="2389" y="341"/>
                  </a:cubicBezTo>
                  <a:cubicBezTo>
                    <a:pt x="2461" y="266"/>
                    <a:pt x="2519" y="203"/>
                    <a:pt x="2456" y="85"/>
                  </a:cubicBezTo>
                  <a:cubicBezTo>
                    <a:pt x="2423" y="24"/>
                    <a:pt x="2366" y="0"/>
                    <a:pt x="2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984;p50"/>
            <p:cNvSpPr/>
            <p:nvPr/>
          </p:nvSpPr>
          <p:spPr>
            <a:xfrm>
              <a:off x="5298000" y="1886025"/>
              <a:ext cx="60550" cy="41425"/>
            </a:xfrm>
            <a:custGeom>
              <a:avLst/>
              <a:gdLst/>
              <a:ahLst/>
              <a:cxnLst/>
              <a:rect l="l" t="t" r="r" b="b"/>
              <a:pathLst>
                <a:path w="2422" h="1657" extrusionOk="0">
                  <a:moveTo>
                    <a:pt x="1776" y="0"/>
                  </a:moveTo>
                  <a:cubicBezTo>
                    <a:pt x="1755" y="0"/>
                    <a:pt x="1734" y="4"/>
                    <a:pt x="1711" y="13"/>
                  </a:cubicBezTo>
                  <a:cubicBezTo>
                    <a:pt x="1669" y="29"/>
                    <a:pt x="1627" y="81"/>
                    <a:pt x="1579" y="152"/>
                  </a:cubicBezTo>
                  <a:cubicBezTo>
                    <a:pt x="1420" y="379"/>
                    <a:pt x="1239" y="628"/>
                    <a:pt x="901" y="1047"/>
                  </a:cubicBezTo>
                  <a:cubicBezTo>
                    <a:pt x="333" y="1272"/>
                    <a:pt x="301" y="1262"/>
                    <a:pt x="108" y="1333"/>
                  </a:cubicBezTo>
                  <a:cubicBezTo>
                    <a:pt x="37" y="1360"/>
                    <a:pt x="0" y="1446"/>
                    <a:pt x="35" y="1539"/>
                  </a:cubicBezTo>
                  <a:cubicBezTo>
                    <a:pt x="68" y="1627"/>
                    <a:pt x="116" y="1656"/>
                    <a:pt x="168" y="1656"/>
                  </a:cubicBezTo>
                  <a:cubicBezTo>
                    <a:pt x="188" y="1656"/>
                    <a:pt x="209" y="1652"/>
                    <a:pt x="230" y="1644"/>
                  </a:cubicBezTo>
                  <a:cubicBezTo>
                    <a:pt x="495" y="1545"/>
                    <a:pt x="794" y="1393"/>
                    <a:pt x="1006" y="1340"/>
                  </a:cubicBezTo>
                  <a:cubicBezTo>
                    <a:pt x="1275" y="1377"/>
                    <a:pt x="1698" y="1477"/>
                    <a:pt x="2115" y="1566"/>
                  </a:cubicBezTo>
                  <a:cubicBezTo>
                    <a:pt x="2159" y="1588"/>
                    <a:pt x="2198" y="1595"/>
                    <a:pt x="2229" y="1595"/>
                  </a:cubicBezTo>
                  <a:cubicBezTo>
                    <a:pt x="2257" y="1595"/>
                    <a:pt x="2279" y="1589"/>
                    <a:pt x="2294" y="1584"/>
                  </a:cubicBezTo>
                  <a:cubicBezTo>
                    <a:pt x="2422" y="1536"/>
                    <a:pt x="2416" y="1440"/>
                    <a:pt x="2387" y="1363"/>
                  </a:cubicBezTo>
                  <a:cubicBezTo>
                    <a:pt x="2354" y="1275"/>
                    <a:pt x="2264" y="1269"/>
                    <a:pt x="2157" y="1267"/>
                  </a:cubicBezTo>
                  <a:lnTo>
                    <a:pt x="2157" y="1267"/>
                  </a:lnTo>
                  <a:lnTo>
                    <a:pt x="2158" y="1268"/>
                  </a:lnTo>
                  <a:cubicBezTo>
                    <a:pt x="1996" y="1248"/>
                    <a:pt x="1700" y="1187"/>
                    <a:pt x="1324" y="1103"/>
                  </a:cubicBezTo>
                  <a:lnTo>
                    <a:pt x="1239" y="1088"/>
                  </a:lnTo>
                  <a:lnTo>
                    <a:pt x="1293" y="1021"/>
                  </a:lnTo>
                  <a:cubicBezTo>
                    <a:pt x="1467" y="795"/>
                    <a:pt x="1608" y="560"/>
                    <a:pt x="1798" y="358"/>
                  </a:cubicBezTo>
                  <a:cubicBezTo>
                    <a:pt x="1872" y="291"/>
                    <a:pt x="1953" y="198"/>
                    <a:pt x="1924" y="122"/>
                  </a:cubicBezTo>
                  <a:cubicBezTo>
                    <a:pt x="1896" y="46"/>
                    <a:pt x="184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985;p50"/>
            <p:cNvSpPr/>
            <p:nvPr/>
          </p:nvSpPr>
          <p:spPr>
            <a:xfrm>
              <a:off x="5041975" y="1729000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1"/>
                  </a:moveTo>
                  <a:lnTo>
                    <a:pt x="1157" y="1158"/>
                  </a:lnTo>
                  <a:lnTo>
                    <a:pt x="1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8" y="1897"/>
                  </a:lnTo>
                  <a:lnTo>
                    <a:pt x="3053" y="1527"/>
                  </a:lnTo>
                  <a:lnTo>
                    <a:pt x="1898" y="1158"/>
                  </a:lnTo>
                  <a:lnTo>
                    <a:pt x="15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986;p50"/>
            <p:cNvSpPr/>
            <p:nvPr/>
          </p:nvSpPr>
          <p:spPr>
            <a:xfrm>
              <a:off x="5338200" y="2557075"/>
              <a:ext cx="76350" cy="76375"/>
            </a:xfrm>
            <a:custGeom>
              <a:avLst/>
              <a:gdLst/>
              <a:ahLst/>
              <a:cxnLst/>
              <a:rect l="l" t="t" r="r" b="b"/>
              <a:pathLst>
                <a:path w="3054" h="3055" extrusionOk="0">
                  <a:moveTo>
                    <a:pt x="1527" y="0"/>
                  </a:moveTo>
                  <a:lnTo>
                    <a:pt x="1157" y="1157"/>
                  </a:lnTo>
                  <a:lnTo>
                    <a:pt x="0" y="1527"/>
                  </a:lnTo>
                  <a:lnTo>
                    <a:pt x="1157" y="1897"/>
                  </a:lnTo>
                  <a:lnTo>
                    <a:pt x="1527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987;p50"/>
            <p:cNvSpPr/>
            <p:nvPr/>
          </p:nvSpPr>
          <p:spPr>
            <a:xfrm>
              <a:off x="4537700" y="2557075"/>
              <a:ext cx="76375" cy="76375"/>
            </a:xfrm>
            <a:custGeom>
              <a:avLst/>
              <a:gdLst/>
              <a:ahLst/>
              <a:cxnLst/>
              <a:rect l="l" t="t" r="r" b="b"/>
              <a:pathLst>
                <a:path w="3055" h="3055" extrusionOk="0">
                  <a:moveTo>
                    <a:pt x="1528" y="0"/>
                  </a:moveTo>
                  <a:lnTo>
                    <a:pt x="1158" y="1157"/>
                  </a:lnTo>
                  <a:lnTo>
                    <a:pt x="1" y="1527"/>
                  </a:lnTo>
                  <a:lnTo>
                    <a:pt x="1158" y="1897"/>
                  </a:lnTo>
                  <a:lnTo>
                    <a:pt x="1528" y="3054"/>
                  </a:lnTo>
                  <a:lnTo>
                    <a:pt x="1897" y="1897"/>
                  </a:lnTo>
                  <a:lnTo>
                    <a:pt x="3054" y="1527"/>
                  </a:lnTo>
                  <a:lnTo>
                    <a:pt x="1897" y="1157"/>
                  </a:lnTo>
                  <a:lnTo>
                    <a:pt x="1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6" y="0"/>
            <a:ext cx="92093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668806"/>
            <a:ext cx="7958580" cy="2428303"/>
          </a:xfrm>
          <a:prstGeom prst="doubleWave">
            <a:avLst>
              <a:gd name="adj1" fmla="val 3472"/>
              <a:gd name="adj2" fmla="val 0"/>
            </a:avLst>
          </a:prstGeom>
          <a:solidFill>
            <a:schemeClr val="accent3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Sau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oogle Shape;1371;p43"/>
          <p:cNvGrpSpPr/>
          <p:nvPr/>
        </p:nvGrpSpPr>
        <p:grpSpPr>
          <a:xfrm>
            <a:off x="851067" y="2350315"/>
            <a:ext cx="381464" cy="442869"/>
            <a:chOff x="747119" y="3200428"/>
            <a:chExt cx="327633" cy="380374"/>
          </a:xfrm>
        </p:grpSpPr>
        <p:sp>
          <p:nvSpPr>
            <p:cNvPr id="7" name="Google Shape;1372;p43"/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373;p43"/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374;p43"/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375;p43"/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376;p43"/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377;p43"/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78;p43"/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379;p43"/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380;p43"/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381;p43"/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" name="Google Shape;1371;p43"/>
          <p:cNvGrpSpPr/>
          <p:nvPr/>
        </p:nvGrpSpPr>
        <p:grpSpPr>
          <a:xfrm>
            <a:off x="919162" y="860966"/>
            <a:ext cx="381464" cy="442869"/>
            <a:chOff x="747119" y="3200428"/>
            <a:chExt cx="327633" cy="380374"/>
          </a:xfrm>
        </p:grpSpPr>
        <p:sp>
          <p:nvSpPr>
            <p:cNvPr id="18" name="Google Shape;1372;p43"/>
            <p:cNvSpPr/>
            <p:nvPr/>
          </p:nvSpPr>
          <p:spPr>
            <a:xfrm>
              <a:off x="844479" y="3293956"/>
              <a:ext cx="230273" cy="278688"/>
            </a:xfrm>
            <a:custGeom>
              <a:avLst/>
              <a:gdLst/>
              <a:ahLst/>
              <a:cxnLst/>
              <a:rect l="l" t="t" r="r" b="b"/>
              <a:pathLst>
                <a:path w="6069" h="7345" extrusionOk="0">
                  <a:moveTo>
                    <a:pt x="3441" y="1"/>
                  </a:moveTo>
                  <a:cubicBezTo>
                    <a:pt x="3248" y="1"/>
                    <a:pt x="3074" y="115"/>
                    <a:pt x="2999" y="293"/>
                  </a:cubicBezTo>
                  <a:lnTo>
                    <a:pt x="2705" y="980"/>
                  </a:lnTo>
                  <a:lnTo>
                    <a:pt x="1601" y="1622"/>
                  </a:lnTo>
                  <a:lnTo>
                    <a:pt x="1420" y="1699"/>
                  </a:lnTo>
                  <a:cubicBezTo>
                    <a:pt x="1171" y="1805"/>
                    <a:pt x="969" y="1998"/>
                    <a:pt x="853" y="2241"/>
                  </a:cubicBezTo>
                  <a:lnTo>
                    <a:pt x="615" y="2742"/>
                  </a:lnTo>
                  <a:lnTo>
                    <a:pt x="0" y="3095"/>
                  </a:lnTo>
                  <a:lnTo>
                    <a:pt x="0" y="6746"/>
                  </a:lnTo>
                  <a:lnTo>
                    <a:pt x="617" y="7002"/>
                  </a:lnTo>
                  <a:lnTo>
                    <a:pt x="982" y="7217"/>
                  </a:lnTo>
                  <a:cubicBezTo>
                    <a:pt x="1123" y="7300"/>
                    <a:pt x="1282" y="7344"/>
                    <a:pt x="1445" y="7344"/>
                  </a:cubicBezTo>
                  <a:lnTo>
                    <a:pt x="5230" y="7344"/>
                  </a:lnTo>
                  <a:cubicBezTo>
                    <a:pt x="5256" y="7344"/>
                    <a:pt x="5282" y="7334"/>
                    <a:pt x="5301" y="7316"/>
                  </a:cubicBezTo>
                  <a:cubicBezTo>
                    <a:pt x="5744" y="6897"/>
                    <a:pt x="5594" y="6401"/>
                    <a:pt x="5252" y="6227"/>
                  </a:cubicBezTo>
                  <a:cubicBezTo>
                    <a:pt x="5250" y="6226"/>
                    <a:pt x="5248" y="6224"/>
                    <a:pt x="5248" y="6221"/>
                  </a:cubicBezTo>
                  <a:lnTo>
                    <a:pt x="5248" y="6171"/>
                  </a:lnTo>
                  <a:cubicBezTo>
                    <a:pt x="5248" y="6168"/>
                    <a:pt x="5250" y="6165"/>
                    <a:pt x="5254" y="6165"/>
                  </a:cubicBezTo>
                  <a:cubicBezTo>
                    <a:pt x="5532" y="6117"/>
                    <a:pt x="5743" y="5875"/>
                    <a:pt x="5743" y="5584"/>
                  </a:cubicBezTo>
                  <a:cubicBezTo>
                    <a:pt x="5743" y="5410"/>
                    <a:pt x="5668" y="5255"/>
                    <a:pt x="5550" y="5147"/>
                  </a:cubicBezTo>
                  <a:cubicBezTo>
                    <a:pt x="5788" y="5055"/>
                    <a:pt x="5956" y="4825"/>
                    <a:pt x="5956" y="4555"/>
                  </a:cubicBezTo>
                  <a:cubicBezTo>
                    <a:pt x="5956" y="4342"/>
                    <a:pt x="5851" y="4153"/>
                    <a:pt x="5690" y="4038"/>
                  </a:cubicBezTo>
                  <a:cubicBezTo>
                    <a:pt x="5915" y="3925"/>
                    <a:pt x="6069" y="3694"/>
                    <a:pt x="6069" y="3426"/>
                  </a:cubicBezTo>
                  <a:cubicBezTo>
                    <a:pt x="6069" y="3048"/>
                    <a:pt x="5763" y="2742"/>
                    <a:pt x="5386" y="2742"/>
                  </a:cubicBezTo>
                  <a:lnTo>
                    <a:pt x="3781" y="2742"/>
                  </a:lnTo>
                  <a:cubicBezTo>
                    <a:pt x="3766" y="2742"/>
                    <a:pt x="3757" y="2727"/>
                    <a:pt x="3763" y="2714"/>
                  </a:cubicBezTo>
                  <a:lnTo>
                    <a:pt x="4131" y="1909"/>
                  </a:lnTo>
                  <a:cubicBezTo>
                    <a:pt x="4144" y="1879"/>
                    <a:pt x="4152" y="1846"/>
                    <a:pt x="4152" y="1813"/>
                  </a:cubicBezTo>
                  <a:lnTo>
                    <a:pt x="4152" y="752"/>
                  </a:lnTo>
                  <a:cubicBezTo>
                    <a:pt x="4152" y="459"/>
                    <a:pt x="3998" y="174"/>
                    <a:pt x="3713" y="13"/>
                  </a:cubicBezTo>
                  <a:cubicBezTo>
                    <a:pt x="3699" y="5"/>
                    <a:pt x="3682" y="1"/>
                    <a:pt x="36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373;p43"/>
            <p:cNvSpPr/>
            <p:nvPr/>
          </p:nvSpPr>
          <p:spPr>
            <a:xfrm>
              <a:off x="844479" y="3293956"/>
              <a:ext cx="156020" cy="262562"/>
            </a:xfrm>
            <a:custGeom>
              <a:avLst/>
              <a:gdLst/>
              <a:ahLst/>
              <a:cxnLst/>
              <a:rect l="l" t="t" r="r" b="b"/>
              <a:pathLst>
                <a:path w="4112" h="6920" extrusionOk="0">
                  <a:moveTo>
                    <a:pt x="3428" y="0"/>
                  </a:moveTo>
                  <a:cubicBezTo>
                    <a:pt x="3242" y="0"/>
                    <a:pt x="3077" y="113"/>
                    <a:pt x="3004" y="285"/>
                  </a:cubicBezTo>
                  <a:lnTo>
                    <a:pt x="2711" y="975"/>
                  </a:lnTo>
                  <a:lnTo>
                    <a:pt x="1604" y="1619"/>
                  </a:lnTo>
                  <a:lnTo>
                    <a:pt x="1422" y="1696"/>
                  </a:lnTo>
                  <a:cubicBezTo>
                    <a:pt x="1173" y="1802"/>
                    <a:pt x="970" y="1996"/>
                    <a:pt x="855" y="2240"/>
                  </a:cubicBezTo>
                  <a:lnTo>
                    <a:pt x="616" y="2742"/>
                  </a:lnTo>
                  <a:lnTo>
                    <a:pt x="0" y="3096"/>
                  </a:lnTo>
                  <a:lnTo>
                    <a:pt x="0" y="6739"/>
                  </a:lnTo>
                  <a:lnTo>
                    <a:pt x="431" y="6920"/>
                  </a:lnTo>
                  <a:lnTo>
                    <a:pt x="431" y="3531"/>
                  </a:lnTo>
                  <a:lnTo>
                    <a:pt x="932" y="3246"/>
                  </a:lnTo>
                  <a:cubicBezTo>
                    <a:pt x="1010" y="3201"/>
                    <a:pt x="1072" y="3134"/>
                    <a:pt x="1110" y="3053"/>
                  </a:cubicBezTo>
                  <a:lnTo>
                    <a:pt x="1290" y="2676"/>
                  </a:lnTo>
                  <a:cubicBezTo>
                    <a:pt x="1406" y="2431"/>
                    <a:pt x="1608" y="2237"/>
                    <a:pt x="1857" y="2131"/>
                  </a:cubicBezTo>
                  <a:lnTo>
                    <a:pt x="2039" y="2054"/>
                  </a:lnTo>
                  <a:lnTo>
                    <a:pt x="3020" y="1483"/>
                  </a:lnTo>
                  <a:cubicBezTo>
                    <a:pt x="3102" y="1435"/>
                    <a:pt x="3166" y="1363"/>
                    <a:pt x="3203" y="1276"/>
                  </a:cubicBezTo>
                  <a:lnTo>
                    <a:pt x="3439" y="721"/>
                  </a:lnTo>
                  <a:cubicBezTo>
                    <a:pt x="3513" y="545"/>
                    <a:pt x="3683" y="431"/>
                    <a:pt x="3872" y="431"/>
                  </a:cubicBezTo>
                  <a:cubicBezTo>
                    <a:pt x="3876" y="431"/>
                    <a:pt x="3879" y="431"/>
                    <a:pt x="3883" y="432"/>
                  </a:cubicBezTo>
                  <a:lnTo>
                    <a:pt x="3884" y="432"/>
                  </a:lnTo>
                  <a:cubicBezTo>
                    <a:pt x="3893" y="431"/>
                    <a:pt x="3903" y="431"/>
                    <a:pt x="3912" y="431"/>
                  </a:cubicBezTo>
                  <a:cubicBezTo>
                    <a:pt x="3982" y="431"/>
                    <a:pt x="4048" y="444"/>
                    <a:pt x="4112" y="465"/>
                  </a:cubicBezTo>
                  <a:cubicBezTo>
                    <a:pt x="4108" y="453"/>
                    <a:pt x="4102" y="439"/>
                    <a:pt x="4097" y="426"/>
                  </a:cubicBezTo>
                  <a:cubicBezTo>
                    <a:pt x="3991" y="170"/>
                    <a:pt x="3745" y="0"/>
                    <a:pt x="3470" y="0"/>
                  </a:cubicBezTo>
                  <a:cubicBezTo>
                    <a:pt x="3463" y="0"/>
                    <a:pt x="3456" y="0"/>
                    <a:pt x="3450" y="1"/>
                  </a:cubicBezTo>
                  <a:lnTo>
                    <a:pt x="3448" y="1"/>
                  </a:lnTo>
                  <a:cubicBezTo>
                    <a:pt x="3441" y="0"/>
                    <a:pt x="3434" y="0"/>
                    <a:pt x="3428" y="0"/>
                  </a:cubicBezTo>
                  <a:close/>
                </a:path>
              </a:pathLst>
            </a:custGeom>
            <a:solidFill>
              <a:srgbClr val="FF8A7A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374;p43"/>
            <p:cNvSpPr/>
            <p:nvPr/>
          </p:nvSpPr>
          <p:spPr>
            <a:xfrm>
              <a:off x="934517" y="3204184"/>
              <a:ext cx="64882" cy="60594"/>
            </a:xfrm>
            <a:custGeom>
              <a:avLst/>
              <a:gdLst/>
              <a:ahLst/>
              <a:cxnLst/>
              <a:rect l="l" t="t" r="r" b="b"/>
              <a:pathLst>
                <a:path w="1710" h="1597" extrusionOk="0">
                  <a:moveTo>
                    <a:pt x="855" y="0"/>
                  </a:moveTo>
                  <a:cubicBezTo>
                    <a:pt x="794" y="0"/>
                    <a:pt x="733" y="31"/>
                    <a:pt x="699" y="93"/>
                  </a:cubicBezTo>
                  <a:lnTo>
                    <a:pt x="567" y="335"/>
                  </a:lnTo>
                  <a:cubicBezTo>
                    <a:pt x="536" y="392"/>
                    <a:pt x="475" y="427"/>
                    <a:pt x="411" y="427"/>
                  </a:cubicBezTo>
                  <a:lnTo>
                    <a:pt x="225" y="427"/>
                  </a:lnTo>
                  <a:cubicBezTo>
                    <a:pt x="85" y="427"/>
                    <a:pt x="0" y="582"/>
                    <a:pt x="75" y="701"/>
                  </a:cubicBezTo>
                  <a:lnTo>
                    <a:pt x="259" y="992"/>
                  </a:lnTo>
                  <a:cubicBezTo>
                    <a:pt x="284" y="1033"/>
                    <a:pt x="293" y="1083"/>
                    <a:pt x="280" y="1131"/>
                  </a:cubicBezTo>
                  <a:lnTo>
                    <a:pt x="219" y="1375"/>
                  </a:lnTo>
                  <a:cubicBezTo>
                    <a:pt x="190" y="1494"/>
                    <a:pt x="283" y="1597"/>
                    <a:pt x="392" y="1597"/>
                  </a:cubicBezTo>
                  <a:cubicBezTo>
                    <a:pt x="420" y="1597"/>
                    <a:pt x="449" y="1590"/>
                    <a:pt x="476" y="1575"/>
                  </a:cubicBezTo>
                  <a:lnTo>
                    <a:pt x="771" y="1416"/>
                  </a:lnTo>
                  <a:cubicBezTo>
                    <a:pt x="797" y="1402"/>
                    <a:pt x="826" y="1395"/>
                    <a:pt x="855" y="1395"/>
                  </a:cubicBezTo>
                  <a:cubicBezTo>
                    <a:pt x="885" y="1395"/>
                    <a:pt x="914" y="1402"/>
                    <a:pt x="940" y="1416"/>
                  </a:cubicBezTo>
                  <a:lnTo>
                    <a:pt x="1234" y="1575"/>
                  </a:lnTo>
                  <a:cubicBezTo>
                    <a:pt x="1262" y="1590"/>
                    <a:pt x="1291" y="1597"/>
                    <a:pt x="1318" y="1597"/>
                  </a:cubicBezTo>
                  <a:cubicBezTo>
                    <a:pt x="1427" y="1597"/>
                    <a:pt x="1521" y="1494"/>
                    <a:pt x="1491" y="1375"/>
                  </a:cubicBezTo>
                  <a:lnTo>
                    <a:pt x="1430" y="1131"/>
                  </a:lnTo>
                  <a:cubicBezTo>
                    <a:pt x="1418" y="1083"/>
                    <a:pt x="1426" y="1034"/>
                    <a:pt x="1452" y="992"/>
                  </a:cubicBezTo>
                  <a:lnTo>
                    <a:pt x="1635" y="701"/>
                  </a:lnTo>
                  <a:cubicBezTo>
                    <a:pt x="1709" y="582"/>
                    <a:pt x="1624" y="427"/>
                    <a:pt x="1484" y="427"/>
                  </a:cubicBezTo>
                  <a:lnTo>
                    <a:pt x="1299" y="427"/>
                  </a:lnTo>
                  <a:cubicBezTo>
                    <a:pt x="1234" y="427"/>
                    <a:pt x="1174" y="392"/>
                    <a:pt x="1143" y="335"/>
                  </a:cubicBezTo>
                  <a:lnTo>
                    <a:pt x="1011" y="93"/>
                  </a:lnTo>
                  <a:cubicBezTo>
                    <a:pt x="978" y="31"/>
                    <a:pt x="917" y="0"/>
                    <a:pt x="8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375;p43"/>
            <p:cNvSpPr/>
            <p:nvPr/>
          </p:nvSpPr>
          <p:spPr>
            <a:xfrm>
              <a:off x="747119" y="3373445"/>
              <a:ext cx="120429" cy="207356"/>
            </a:xfrm>
            <a:custGeom>
              <a:avLst/>
              <a:gdLst/>
              <a:ahLst/>
              <a:cxnLst/>
              <a:rect l="l" t="t" r="r" b="b"/>
              <a:pathLst>
                <a:path w="3174" h="5465" extrusionOk="0">
                  <a:moveTo>
                    <a:pt x="300" y="0"/>
                  </a:moveTo>
                  <a:cubicBezTo>
                    <a:pt x="134" y="0"/>
                    <a:pt x="0" y="135"/>
                    <a:pt x="0" y="299"/>
                  </a:cubicBezTo>
                  <a:lnTo>
                    <a:pt x="0" y="5165"/>
                  </a:lnTo>
                  <a:cubicBezTo>
                    <a:pt x="0" y="5330"/>
                    <a:pt x="135" y="5465"/>
                    <a:pt x="300" y="5465"/>
                  </a:cubicBezTo>
                  <a:lnTo>
                    <a:pt x="2685" y="5465"/>
                  </a:lnTo>
                  <a:cubicBezTo>
                    <a:pt x="2955" y="5465"/>
                    <a:pt x="3174" y="5246"/>
                    <a:pt x="3174" y="4976"/>
                  </a:cubicBezTo>
                  <a:lnTo>
                    <a:pt x="3174" y="489"/>
                  </a:lnTo>
                  <a:cubicBezTo>
                    <a:pt x="3174" y="219"/>
                    <a:pt x="2955" y="0"/>
                    <a:pt x="2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376;p43"/>
            <p:cNvSpPr/>
            <p:nvPr/>
          </p:nvSpPr>
          <p:spPr>
            <a:xfrm>
              <a:off x="1024251" y="3232261"/>
              <a:ext cx="19730" cy="11193"/>
            </a:xfrm>
            <a:custGeom>
              <a:avLst/>
              <a:gdLst/>
              <a:ahLst/>
              <a:cxnLst/>
              <a:rect l="l" t="t" r="r" b="b"/>
              <a:pathLst>
                <a:path w="520" h="295" extrusionOk="0">
                  <a:moveTo>
                    <a:pt x="148" y="1"/>
                  </a:moveTo>
                  <a:cubicBezTo>
                    <a:pt x="66" y="1"/>
                    <a:pt x="0" y="69"/>
                    <a:pt x="2" y="152"/>
                  </a:cubicBezTo>
                  <a:cubicBezTo>
                    <a:pt x="4" y="233"/>
                    <a:pt x="75" y="295"/>
                    <a:pt x="156" y="295"/>
                  </a:cubicBezTo>
                  <a:lnTo>
                    <a:pt x="370" y="295"/>
                  </a:lnTo>
                  <a:cubicBezTo>
                    <a:pt x="452" y="295"/>
                    <a:pt x="519" y="227"/>
                    <a:pt x="517" y="144"/>
                  </a:cubicBezTo>
                  <a:cubicBezTo>
                    <a:pt x="515" y="64"/>
                    <a:pt x="444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377;p43"/>
            <p:cNvSpPr/>
            <p:nvPr/>
          </p:nvSpPr>
          <p:spPr>
            <a:xfrm>
              <a:off x="1014727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8" y="0"/>
                  </a:moveTo>
                  <a:cubicBezTo>
                    <a:pt x="302" y="0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6" y="242"/>
                    <a:pt x="0" y="336"/>
                    <a:pt x="55" y="398"/>
                  </a:cubicBezTo>
                  <a:cubicBezTo>
                    <a:pt x="84" y="432"/>
                    <a:pt x="126" y="450"/>
                    <a:pt x="167" y="450"/>
                  </a:cubicBezTo>
                  <a:cubicBezTo>
                    <a:pt x="203" y="450"/>
                    <a:pt x="238" y="437"/>
                    <a:pt x="266" y="412"/>
                  </a:cubicBezTo>
                  <a:lnTo>
                    <a:pt x="436" y="263"/>
                  </a:lnTo>
                  <a:cubicBezTo>
                    <a:pt x="499" y="208"/>
                    <a:pt x="505" y="113"/>
                    <a:pt x="450" y="51"/>
                  </a:cubicBezTo>
                  <a:cubicBezTo>
                    <a:pt x="421" y="18"/>
                    <a:pt x="379" y="0"/>
                    <a:pt x="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378;p43"/>
            <p:cNvSpPr/>
            <p:nvPr/>
          </p:nvSpPr>
          <p:spPr>
            <a:xfrm>
              <a:off x="1014727" y="3257683"/>
              <a:ext cx="19199" cy="17074"/>
            </a:xfrm>
            <a:custGeom>
              <a:avLst/>
              <a:gdLst/>
              <a:ahLst/>
              <a:cxnLst/>
              <a:rect l="l" t="t" r="r" b="b"/>
              <a:pathLst>
                <a:path w="506" h="450" extrusionOk="0">
                  <a:moveTo>
                    <a:pt x="168" y="1"/>
                  </a:moveTo>
                  <a:cubicBezTo>
                    <a:pt x="126" y="1"/>
                    <a:pt x="84" y="18"/>
                    <a:pt x="55" y="52"/>
                  </a:cubicBezTo>
                  <a:cubicBezTo>
                    <a:pt x="0" y="114"/>
                    <a:pt x="6" y="209"/>
                    <a:pt x="68" y="264"/>
                  </a:cubicBezTo>
                  <a:lnTo>
                    <a:pt x="239" y="413"/>
                  </a:lnTo>
                  <a:cubicBezTo>
                    <a:pt x="267" y="437"/>
                    <a:pt x="303" y="450"/>
                    <a:pt x="337" y="450"/>
                  </a:cubicBezTo>
                  <a:cubicBezTo>
                    <a:pt x="379" y="450"/>
                    <a:pt x="420" y="433"/>
                    <a:pt x="451" y="398"/>
                  </a:cubicBezTo>
                  <a:cubicBezTo>
                    <a:pt x="506" y="336"/>
                    <a:pt x="499" y="242"/>
                    <a:pt x="436" y="187"/>
                  </a:cubicBezTo>
                  <a:lnTo>
                    <a:pt x="267" y="38"/>
                  </a:lnTo>
                  <a:cubicBezTo>
                    <a:pt x="238" y="13"/>
                    <a:pt x="203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379;p43"/>
            <p:cNvSpPr/>
            <p:nvPr/>
          </p:nvSpPr>
          <p:spPr>
            <a:xfrm>
              <a:off x="887582" y="3232261"/>
              <a:ext cx="19768" cy="11193"/>
            </a:xfrm>
            <a:custGeom>
              <a:avLst/>
              <a:gdLst/>
              <a:ahLst/>
              <a:cxnLst/>
              <a:rect l="l" t="t" r="r" b="b"/>
              <a:pathLst>
                <a:path w="521" h="295" extrusionOk="0">
                  <a:moveTo>
                    <a:pt x="149" y="1"/>
                  </a:moveTo>
                  <a:cubicBezTo>
                    <a:pt x="67" y="1"/>
                    <a:pt x="0" y="69"/>
                    <a:pt x="2" y="152"/>
                  </a:cubicBezTo>
                  <a:cubicBezTo>
                    <a:pt x="4" y="233"/>
                    <a:pt x="76" y="295"/>
                    <a:pt x="157" y="295"/>
                  </a:cubicBezTo>
                  <a:lnTo>
                    <a:pt x="371" y="295"/>
                  </a:lnTo>
                  <a:cubicBezTo>
                    <a:pt x="453" y="295"/>
                    <a:pt x="520" y="227"/>
                    <a:pt x="517" y="144"/>
                  </a:cubicBezTo>
                  <a:cubicBezTo>
                    <a:pt x="515" y="64"/>
                    <a:pt x="445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380;p43"/>
            <p:cNvSpPr/>
            <p:nvPr/>
          </p:nvSpPr>
          <p:spPr>
            <a:xfrm>
              <a:off x="897675" y="3200428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167" y="0"/>
                  </a:moveTo>
                  <a:cubicBezTo>
                    <a:pt x="126" y="0"/>
                    <a:pt x="84" y="18"/>
                    <a:pt x="55" y="51"/>
                  </a:cubicBezTo>
                  <a:cubicBezTo>
                    <a:pt x="0" y="113"/>
                    <a:pt x="5" y="208"/>
                    <a:pt x="68" y="263"/>
                  </a:cubicBezTo>
                  <a:lnTo>
                    <a:pt x="239" y="412"/>
                  </a:lnTo>
                  <a:cubicBezTo>
                    <a:pt x="267" y="437"/>
                    <a:pt x="302" y="450"/>
                    <a:pt x="338" y="450"/>
                  </a:cubicBezTo>
                  <a:cubicBezTo>
                    <a:pt x="379" y="450"/>
                    <a:pt x="421" y="433"/>
                    <a:pt x="450" y="398"/>
                  </a:cubicBezTo>
                  <a:cubicBezTo>
                    <a:pt x="505" y="336"/>
                    <a:pt x="498" y="242"/>
                    <a:pt x="436" y="187"/>
                  </a:cubicBezTo>
                  <a:lnTo>
                    <a:pt x="266" y="38"/>
                  </a:lnTo>
                  <a:cubicBezTo>
                    <a:pt x="238" y="13"/>
                    <a:pt x="203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381;p43"/>
            <p:cNvSpPr/>
            <p:nvPr/>
          </p:nvSpPr>
          <p:spPr>
            <a:xfrm>
              <a:off x="897675" y="3257683"/>
              <a:ext cx="19161" cy="17074"/>
            </a:xfrm>
            <a:custGeom>
              <a:avLst/>
              <a:gdLst/>
              <a:ahLst/>
              <a:cxnLst/>
              <a:rect l="l" t="t" r="r" b="b"/>
              <a:pathLst>
                <a:path w="505" h="450" extrusionOk="0">
                  <a:moveTo>
                    <a:pt x="337" y="1"/>
                  </a:moveTo>
                  <a:cubicBezTo>
                    <a:pt x="302" y="1"/>
                    <a:pt x="267" y="13"/>
                    <a:pt x="239" y="38"/>
                  </a:cubicBezTo>
                  <a:lnTo>
                    <a:pt x="68" y="187"/>
                  </a:lnTo>
                  <a:cubicBezTo>
                    <a:pt x="5" y="242"/>
                    <a:pt x="0" y="336"/>
                    <a:pt x="55" y="398"/>
                  </a:cubicBezTo>
                  <a:cubicBezTo>
                    <a:pt x="84" y="433"/>
                    <a:pt x="125" y="450"/>
                    <a:pt x="167" y="450"/>
                  </a:cubicBezTo>
                  <a:cubicBezTo>
                    <a:pt x="202" y="450"/>
                    <a:pt x="238" y="437"/>
                    <a:pt x="266" y="413"/>
                  </a:cubicBezTo>
                  <a:lnTo>
                    <a:pt x="436" y="264"/>
                  </a:lnTo>
                  <a:cubicBezTo>
                    <a:pt x="498" y="208"/>
                    <a:pt x="505" y="114"/>
                    <a:pt x="450" y="52"/>
                  </a:cubicBezTo>
                  <a:cubicBezTo>
                    <a:pt x="420" y="18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" y="32329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002" y="1418771"/>
            <a:ext cx="6787127" cy="97928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người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0673" y="2612371"/>
            <a:ext cx="4393073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9Slide.v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25" y="382248"/>
            <a:ext cx="7517684" cy="4459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" y="537923"/>
            <a:ext cx="7332819" cy="4437960"/>
          </a:xfrm>
          <a:prstGeom prst="rect">
            <a:avLst/>
          </a:prstGeom>
        </p:spPr>
      </p:pic>
      <p:pic>
        <p:nvPicPr>
          <p:cNvPr id="7" name="Picture 14" descr="Counselling Phone Stock Illustrations – 66 Counselling Phone Stock  Illustrations, Vectors &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83" y="2492998"/>
            <a:ext cx="1304548" cy="1043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Counselling Phone Stock Illustrations – 66 Counselling Phone Stock  Illustrations, Vectors &amp; Clipart - Dreamstim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29" y="3416262"/>
            <a:ext cx="1949529" cy="1559623"/>
          </a:xfrm>
          <a:prstGeom prst="round2DiagRect">
            <a:avLst>
              <a:gd name="adj1" fmla="val 16667"/>
              <a:gd name="adj2" fmla="val 19444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637" y="1475921"/>
            <a:ext cx="6787127" cy="979281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viết ra những căng thẳng gặp phải trong học tập và cuộc sống, vận dụng những điều đã học để giải quyết.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86130">
            <a:off x="7040725" y="191123"/>
            <a:ext cx="1267977" cy="1156456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719830" y="596265"/>
            <a:ext cx="1819910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altLang="zh-CN" sz="3200" b="1">
              <a:ln w="12700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965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705" y="658495"/>
            <a:ext cx="7222490" cy="17532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600" b="1" dirty="0" err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32"/>
          <p:cNvGrpSpPr/>
          <p:nvPr/>
        </p:nvGrpSpPr>
        <p:grpSpPr>
          <a:xfrm>
            <a:off x="1865655" y="1313035"/>
            <a:ext cx="5377528" cy="289171"/>
            <a:chOff x="1865655" y="1314985"/>
            <a:chExt cx="5377528" cy="289171"/>
          </a:xfrm>
        </p:grpSpPr>
        <p:sp>
          <p:nvSpPr>
            <p:cNvPr id="682" name="Google Shape;682;p32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3" name="Google Shape;421;p48"/>
          <p:cNvSpPr txBox="1">
            <a:spLocks noGrp="1"/>
          </p:cNvSpPr>
          <p:nvPr>
            <p:ph type="ctrTitle"/>
          </p:nvPr>
        </p:nvSpPr>
        <p:spPr>
          <a:xfrm>
            <a:off x="366485" y="1454604"/>
            <a:ext cx="8512629" cy="1421177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spcFirstLastPara="1" wrap="square" lIns="91425" tIns="91425" rIns="91425" bIns="91425" anchor="t" anchorCtr="0">
            <a:prstTxWarp prst="textWave1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PHÓ VỚI TÂM LÍ </a:t>
            </a: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CĂNG THẲNG</a:t>
            </a:r>
            <a:b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4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Picture 113" descr="Logo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76" y="-53567"/>
            <a:ext cx="907882" cy="720965"/>
          </a:xfrm>
          <a:prstGeom prst="rect">
            <a:avLst/>
          </a:prstGeom>
        </p:spPr>
      </p:pic>
      <p:sp>
        <p:nvSpPr>
          <p:cNvPr id="116" name="文本框 15"/>
          <p:cNvSpPr txBox="1"/>
          <p:nvPr/>
        </p:nvSpPr>
        <p:spPr>
          <a:xfrm>
            <a:off x="168222" y="77447"/>
            <a:ext cx="14865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i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</a:t>
            </a:r>
            <a:r>
              <a:rPr lang="en-US" altLang="zh-CN" sz="4800" i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7</a:t>
            </a:r>
            <a:endParaRPr lang="en-US" altLang="zh-CN" sz="4800" i="1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485" y="66754"/>
            <a:ext cx="8033657" cy="1283074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1079288" y="211384"/>
            <a:ext cx="7183543" cy="75172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 dưới,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căng </a:t>
            </a:r>
            <a:r>
              <a:rPr lang="vi-VN" sz="2000" b="1" dirty="0" err="1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vi-VN" sz="20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109" y="1429664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396" y="1431065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185" y="1463420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9" y="3385792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0312" y="3387946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9Slide.vn 101"/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12" name="9Slide.vn 102"/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9Slide.vn 103"/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9Slide.vn 104"/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9Slide.vn 105"/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9Slide.vn 106"/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9Slide.vn 107"/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9Slide.vn 108"/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9Slide.vn 109"/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9Slide.vn 110"/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9Slide.vn 111"/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9Slide.vn 112"/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9Slide.vn 113"/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9Slide.vn 114"/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15"/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16"/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17"/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18"/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19"/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20"/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1" name="9Slide.vn 101"/>
          <p:cNvGrpSpPr/>
          <p:nvPr/>
        </p:nvGrpSpPr>
        <p:grpSpPr>
          <a:xfrm rot="16200000">
            <a:off x="6415507" y="2463551"/>
            <a:ext cx="5059677" cy="216397"/>
            <a:chOff x="6007417" y="2177414"/>
            <a:chExt cx="1565910" cy="52387"/>
          </a:xfrm>
          <a:solidFill>
            <a:schemeClr val="accent4">
              <a:lumMod val="75000"/>
            </a:schemeClr>
          </a:solidFill>
        </p:grpSpPr>
        <p:sp>
          <p:nvSpPr>
            <p:cNvPr id="32" name="9Slide.vn 102"/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3"/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4"/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5"/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06"/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07"/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08"/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09"/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0"/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1"/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2"/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3"/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4" name="9Slide.vn 114"/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5"/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16"/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17"/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18"/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19"/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20"/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840" y="1591945"/>
            <a:ext cx="6130925" cy="564515"/>
          </a:xfrm>
        </p:spPr>
        <p:txBody>
          <a:bodyPr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ĐỂ ỨNG PHÓ TICH  CỰC KHI GẶP CĂNG THẲNG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>
            <a:stCxn id="14" idx="3"/>
            <a:endCxn id="15" idx="1"/>
          </p:cNvCxnSpPr>
          <p:nvPr/>
        </p:nvCxnSpPr>
        <p:spPr>
          <a:xfrm>
            <a:off x="2611331" y="1602186"/>
            <a:ext cx="84107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7" idx="1"/>
          </p:cNvCxnSpPr>
          <p:nvPr/>
        </p:nvCxnSpPr>
        <p:spPr>
          <a:xfrm>
            <a:off x="5626490" y="1609988"/>
            <a:ext cx="892222" cy="21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2000" y="3844492"/>
            <a:ext cx="2054142" cy="191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686409" y="2467694"/>
            <a:ext cx="0" cy="5413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902" y="110797"/>
            <a:ext cx="2208155" cy="9220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6284" y="91185"/>
            <a:ext cx="2208155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sz="1800" b="1" dirty="0" err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2332" y="110797"/>
            <a:ext cx="2208154" cy="645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khả</a:t>
            </a:r>
            <a:r>
              <a:rPr lang="en-US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18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3880" y="4753610"/>
            <a:ext cx="3529965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1800" b="1" dirty="0" err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7770" y="4803009"/>
            <a:ext cx="2848954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800" b="1" dirty="0" err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29" y="736677"/>
            <a:ext cx="2234702" cy="17310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2410" y="692004"/>
            <a:ext cx="2191295" cy="18203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332" y="2930379"/>
            <a:ext cx="2191295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712" y="711936"/>
            <a:ext cx="2264957" cy="180043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142" y="3006349"/>
            <a:ext cx="2166982" cy="16762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625" y="2468245"/>
            <a:ext cx="2314575" cy="265366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p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ĐỂ ỨNG PHÓ TICH  CỰC KHI GẶP CĂNG THẲNG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-14000" r="-6000" b="-15000"/>
          </a:stretch>
        </a:blipFill>
        <a:effectLst/>
      </p:bgPr>
    </p:bg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979;p37"/>
          <p:cNvCxnSpPr/>
          <p:nvPr/>
        </p:nvCxnSpPr>
        <p:spPr>
          <a:xfrm rot="5400000" flipH="1">
            <a:off x="7083816" y="1815120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80" name="Google Shape;980;p37"/>
          <p:cNvCxnSpPr/>
          <p:nvPr/>
        </p:nvCxnSpPr>
        <p:spPr>
          <a:xfrm rot="-5400000">
            <a:off x="3607894" y="1741387"/>
            <a:ext cx="752100" cy="346200"/>
          </a:xfrm>
          <a:prstGeom prst="curvedConnector4">
            <a:avLst>
              <a:gd name="adj1" fmla="val 18023"/>
              <a:gd name="adj2" fmla="val 171652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cxnSp>
        <p:nvCxnSpPr>
          <p:cNvPr id="979" name="Google Shape;979;p37"/>
          <p:cNvCxnSpPr/>
          <p:nvPr/>
        </p:nvCxnSpPr>
        <p:spPr>
          <a:xfrm rot="5400000" flipH="1">
            <a:off x="686743" y="1652651"/>
            <a:ext cx="752700" cy="348900"/>
          </a:xfrm>
          <a:prstGeom prst="curvedConnector4">
            <a:avLst>
              <a:gd name="adj1" fmla="val 15106"/>
              <a:gd name="adj2" fmla="val 171177"/>
            </a:avLst>
          </a:prstGeom>
          <a:noFill/>
          <a:ln w="28575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cxnSp>
      <p:sp>
        <p:nvSpPr>
          <p:cNvPr id="906" name="Google Shape;906;p37"/>
          <p:cNvSpPr/>
          <p:nvPr/>
        </p:nvSpPr>
        <p:spPr>
          <a:xfrm>
            <a:off x="1592661" y="125950"/>
            <a:ext cx="6044100" cy="642300"/>
          </a:xfrm>
          <a:prstGeom prst="roundRect">
            <a:avLst>
              <a:gd name="adj" fmla="val 50000"/>
            </a:avLst>
          </a:prstGeom>
          <a:solidFill>
            <a:srgbClr val="C0F2DF"/>
          </a:solidFill>
          <a:ln w="3810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4" name="Google Shape;904;p37"/>
          <p:cNvSpPr/>
          <p:nvPr/>
        </p:nvSpPr>
        <p:spPr>
          <a:xfrm>
            <a:off x="75891" y="2222794"/>
            <a:ext cx="2336400" cy="1688904"/>
          </a:xfrm>
          <a:custGeom>
            <a:avLst/>
            <a:gdLst>
              <a:gd name="connsiteX0" fmla="*/ 281490 w 2336400"/>
              <a:gd name="connsiteY0" fmla="*/ 0 h 1688904"/>
              <a:gd name="connsiteX1" fmla="*/ 945911 w 2336400"/>
              <a:gd name="connsiteY1" fmla="*/ 0 h 1688904"/>
              <a:gd name="connsiteX2" fmla="*/ 1651430 w 2336400"/>
              <a:gd name="connsiteY2" fmla="*/ 0 h 1688904"/>
              <a:gd name="connsiteX3" fmla="*/ 2336400 w 2336400"/>
              <a:gd name="connsiteY3" fmla="*/ 0 h 1688904"/>
              <a:gd name="connsiteX4" fmla="*/ 2336400 w 2336400"/>
              <a:gd name="connsiteY4" fmla="*/ 0 h 1688904"/>
              <a:gd name="connsiteX5" fmla="*/ 2336400 w 2336400"/>
              <a:gd name="connsiteY5" fmla="*/ 469138 h 1688904"/>
              <a:gd name="connsiteX6" fmla="*/ 2336400 w 2336400"/>
              <a:gd name="connsiteY6" fmla="*/ 910128 h 1688904"/>
              <a:gd name="connsiteX7" fmla="*/ 2336400 w 2336400"/>
              <a:gd name="connsiteY7" fmla="*/ 1407414 h 1688904"/>
              <a:gd name="connsiteX8" fmla="*/ 2054910 w 2336400"/>
              <a:gd name="connsiteY8" fmla="*/ 1688904 h 1688904"/>
              <a:gd name="connsiteX9" fmla="*/ 1411038 w 2336400"/>
              <a:gd name="connsiteY9" fmla="*/ 1688904 h 1688904"/>
              <a:gd name="connsiteX10" fmla="*/ 787715 w 2336400"/>
              <a:gd name="connsiteY10" fmla="*/ 1688904 h 1688904"/>
              <a:gd name="connsiteX11" fmla="*/ 0 w 2336400"/>
              <a:gd name="connsiteY11" fmla="*/ 1688904 h 1688904"/>
              <a:gd name="connsiteX12" fmla="*/ 0 w 2336400"/>
              <a:gd name="connsiteY12" fmla="*/ 1688904 h 1688904"/>
              <a:gd name="connsiteX13" fmla="*/ 0 w 2336400"/>
              <a:gd name="connsiteY13" fmla="*/ 1191618 h 1688904"/>
              <a:gd name="connsiteX14" fmla="*/ 0 w 2336400"/>
              <a:gd name="connsiteY14" fmla="*/ 736554 h 1688904"/>
              <a:gd name="connsiteX15" fmla="*/ 0 w 2336400"/>
              <a:gd name="connsiteY15" fmla="*/ 281490 h 1688904"/>
              <a:gd name="connsiteX16" fmla="*/ 281490 w 2336400"/>
              <a:gd name="connsiteY16" fmla="*/ 0 h 168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6400" h="1688904" fill="none" extrusionOk="0">
                <a:moveTo>
                  <a:pt x="281490" y="0"/>
                </a:moveTo>
                <a:cubicBezTo>
                  <a:pt x="601319" y="-26209"/>
                  <a:pt x="634777" y="31829"/>
                  <a:pt x="945911" y="0"/>
                </a:cubicBezTo>
                <a:cubicBezTo>
                  <a:pt x="1257045" y="-31829"/>
                  <a:pt x="1478225" y="14218"/>
                  <a:pt x="1651430" y="0"/>
                </a:cubicBezTo>
                <a:cubicBezTo>
                  <a:pt x="1824635" y="-14218"/>
                  <a:pt x="2083306" y="16679"/>
                  <a:pt x="2336400" y="0"/>
                </a:cubicBezTo>
                <a:lnTo>
                  <a:pt x="2336400" y="0"/>
                </a:lnTo>
                <a:cubicBezTo>
                  <a:pt x="2340551" y="124636"/>
                  <a:pt x="2327333" y="362640"/>
                  <a:pt x="2336400" y="469138"/>
                </a:cubicBezTo>
                <a:cubicBezTo>
                  <a:pt x="2345467" y="575636"/>
                  <a:pt x="2333803" y="720506"/>
                  <a:pt x="2336400" y="910128"/>
                </a:cubicBezTo>
                <a:cubicBezTo>
                  <a:pt x="2338998" y="1099750"/>
                  <a:pt x="2337308" y="1206016"/>
                  <a:pt x="2336400" y="1407414"/>
                </a:cubicBezTo>
                <a:cubicBezTo>
                  <a:pt x="2351915" y="1555084"/>
                  <a:pt x="2245936" y="1679936"/>
                  <a:pt x="2054910" y="1688904"/>
                </a:cubicBezTo>
                <a:cubicBezTo>
                  <a:pt x="1826060" y="1718474"/>
                  <a:pt x="1560478" y="1676179"/>
                  <a:pt x="1411038" y="1688904"/>
                </a:cubicBezTo>
                <a:cubicBezTo>
                  <a:pt x="1261598" y="1701629"/>
                  <a:pt x="1085457" y="1718097"/>
                  <a:pt x="787715" y="1688904"/>
                </a:cubicBezTo>
                <a:cubicBezTo>
                  <a:pt x="489973" y="1659711"/>
                  <a:pt x="263914" y="1697878"/>
                  <a:pt x="0" y="1688904"/>
                </a:cubicBezTo>
                <a:lnTo>
                  <a:pt x="0" y="1688904"/>
                </a:lnTo>
                <a:cubicBezTo>
                  <a:pt x="-4540" y="1546744"/>
                  <a:pt x="9729" y="1323355"/>
                  <a:pt x="0" y="1191618"/>
                </a:cubicBezTo>
                <a:cubicBezTo>
                  <a:pt x="-9729" y="1059881"/>
                  <a:pt x="-15707" y="929365"/>
                  <a:pt x="0" y="736554"/>
                </a:cubicBezTo>
                <a:cubicBezTo>
                  <a:pt x="15707" y="543743"/>
                  <a:pt x="9420" y="402012"/>
                  <a:pt x="0" y="281490"/>
                </a:cubicBezTo>
                <a:cubicBezTo>
                  <a:pt x="2730" y="133436"/>
                  <a:pt x="158440" y="-19097"/>
                  <a:pt x="281490" y="0"/>
                </a:cubicBezTo>
                <a:close/>
              </a:path>
              <a:path w="2336400" h="1688904" stroke="0" extrusionOk="0">
                <a:moveTo>
                  <a:pt x="281490" y="0"/>
                </a:moveTo>
                <a:cubicBezTo>
                  <a:pt x="641508" y="-32196"/>
                  <a:pt x="813071" y="-20624"/>
                  <a:pt x="1007558" y="0"/>
                </a:cubicBezTo>
                <a:cubicBezTo>
                  <a:pt x="1202045" y="20624"/>
                  <a:pt x="1361008" y="-11956"/>
                  <a:pt x="1630881" y="0"/>
                </a:cubicBezTo>
                <a:cubicBezTo>
                  <a:pt x="1900754" y="11956"/>
                  <a:pt x="2144946" y="-17502"/>
                  <a:pt x="2336400" y="0"/>
                </a:cubicBezTo>
                <a:lnTo>
                  <a:pt x="2336400" y="0"/>
                </a:lnTo>
                <a:cubicBezTo>
                  <a:pt x="2324451" y="186170"/>
                  <a:pt x="2331841" y="218582"/>
                  <a:pt x="2336400" y="426916"/>
                </a:cubicBezTo>
                <a:cubicBezTo>
                  <a:pt x="2340959" y="635250"/>
                  <a:pt x="2315838" y="713723"/>
                  <a:pt x="2336400" y="896054"/>
                </a:cubicBezTo>
                <a:cubicBezTo>
                  <a:pt x="2356962" y="1078385"/>
                  <a:pt x="2329537" y="1286613"/>
                  <a:pt x="2336400" y="1407414"/>
                </a:cubicBezTo>
                <a:cubicBezTo>
                  <a:pt x="2355477" y="1547480"/>
                  <a:pt x="2214111" y="1670418"/>
                  <a:pt x="2054910" y="1688904"/>
                </a:cubicBezTo>
                <a:cubicBezTo>
                  <a:pt x="1756590" y="1668087"/>
                  <a:pt x="1572753" y="1702586"/>
                  <a:pt x="1431587" y="1688904"/>
                </a:cubicBezTo>
                <a:cubicBezTo>
                  <a:pt x="1290421" y="1675222"/>
                  <a:pt x="981791" y="1666691"/>
                  <a:pt x="787715" y="1688904"/>
                </a:cubicBezTo>
                <a:cubicBezTo>
                  <a:pt x="593639" y="1711117"/>
                  <a:pt x="316094" y="1664094"/>
                  <a:pt x="0" y="1688904"/>
                </a:cubicBezTo>
                <a:lnTo>
                  <a:pt x="0" y="1688904"/>
                </a:lnTo>
                <a:cubicBezTo>
                  <a:pt x="-2231" y="1601811"/>
                  <a:pt x="18175" y="1459626"/>
                  <a:pt x="0" y="1261988"/>
                </a:cubicBezTo>
                <a:cubicBezTo>
                  <a:pt x="-18175" y="1064350"/>
                  <a:pt x="15425" y="1010762"/>
                  <a:pt x="0" y="820999"/>
                </a:cubicBezTo>
                <a:cubicBezTo>
                  <a:pt x="-15425" y="631236"/>
                  <a:pt x="-14642" y="492936"/>
                  <a:pt x="0" y="281490"/>
                </a:cubicBezTo>
                <a:cubicBezTo>
                  <a:pt x="-10318" y="104328"/>
                  <a:pt x="133568" y="-9180"/>
                  <a:pt x="281490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cuộc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5" name="Google Shape;905;p37"/>
          <p:cNvSpPr/>
          <p:nvPr/>
        </p:nvSpPr>
        <p:spPr>
          <a:xfrm rot="-417250">
            <a:off x="840534" y="952531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9" name="Google Shape;909;p37"/>
          <p:cNvGrpSpPr/>
          <p:nvPr/>
        </p:nvGrpSpPr>
        <p:grpSpPr>
          <a:xfrm>
            <a:off x="2511746" y="315336"/>
            <a:ext cx="3843076" cy="289171"/>
            <a:chOff x="1865655" y="1314985"/>
            <a:chExt cx="5377528" cy="289171"/>
          </a:xfrm>
        </p:grpSpPr>
        <p:sp>
          <p:nvSpPr>
            <p:cNvPr id="910" name="Google Shape;910;p37"/>
            <p:cNvSpPr/>
            <p:nvPr/>
          </p:nvSpPr>
          <p:spPr>
            <a:xfrm>
              <a:off x="186565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9" name="Google Shape;919;p37"/>
          <p:cNvSpPr/>
          <p:nvPr/>
        </p:nvSpPr>
        <p:spPr>
          <a:xfrm rot="421908">
            <a:off x="3601609" y="965514"/>
            <a:ext cx="686161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0" name="Google Shape;920;p37"/>
          <p:cNvSpPr/>
          <p:nvPr/>
        </p:nvSpPr>
        <p:spPr>
          <a:xfrm rot="-417250">
            <a:off x="7241963" y="965514"/>
            <a:ext cx="686349" cy="80944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3E5A7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2" name="Google Shape;962;p37"/>
          <p:cNvGrpSpPr/>
          <p:nvPr/>
        </p:nvGrpSpPr>
        <p:grpSpPr>
          <a:xfrm>
            <a:off x="945433" y="1142077"/>
            <a:ext cx="434582" cy="489062"/>
            <a:chOff x="3186063" y="3802651"/>
            <a:chExt cx="338144" cy="380563"/>
          </a:xfrm>
        </p:grpSpPr>
        <p:sp>
          <p:nvSpPr>
            <p:cNvPr id="963" name="Google Shape;963;p37"/>
            <p:cNvSpPr/>
            <p:nvPr/>
          </p:nvSpPr>
          <p:spPr>
            <a:xfrm>
              <a:off x="3315447" y="4121482"/>
              <a:ext cx="78769" cy="61732"/>
            </a:xfrm>
            <a:custGeom>
              <a:avLst/>
              <a:gdLst/>
              <a:ahLst/>
              <a:cxnLst/>
              <a:rect l="l" t="t" r="r" b="b"/>
              <a:pathLst>
                <a:path w="2076" h="1627" extrusionOk="0">
                  <a:moveTo>
                    <a:pt x="0" y="0"/>
                  </a:moveTo>
                  <a:lnTo>
                    <a:pt x="0" y="822"/>
                  </a:lnTo>
                  <a:lnTo>
                    <a:pt x="366" y="1365"/>
                  </a:lnTo>
                  <a:cubicBezTo>
                    <a:pt x="475" y="1529"/>
                    <a:pt x="659" y="1626"/>
                    <a:pt x="857" y="1626"/>
                  </a:cubicBezTo>
                  <a:lnTo>
                    <a:pt x="1218" y="1626"/>
                  </a:lnTo>
                  <a:cubicBezTo>
                    <a:pt x="1416" y="1626"/>
                    <a:pt x="1600" y="1529"/>
                    <a:pt x="1710" y="1365"/>
                  </a:cubicBezTo>
                  <a:lnTo>
                    <a:pt x="2076" y="822"/>
                  </a:lnTo>
                  <a:lnTo>
                    <a:pt x="2076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3291657" y="4057587"/>
              <a:ext cx="126349" cy="95160"/>
            </a:xfrm>
            <a:custGeom>
              <a:avLst/>
              <a:gdLst/>
              <a:ahLst/>
              <a:cxnLst/>
              <a:rect l="l" t="t" r="r" b="b"/>
              <a:pathLst>
                <a:path w="33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3" y="2507"/>
                    <a:pt x="632" y="2507"/>
                  </a:cubicBezTo>
                  <a:lnTo>
                    <a:pt x="2697" y="2507"/>
                  </a:lnTo>
                  <a:cubicBezTo>
                    <a:pt x="3047" y="2507"/>
                    <a:pt x="3329" y="2225"/>
                    <a:pt x="3329" y="1875"/>
                  </a:cubicBezTo>
                  <a:lnTo>
                    <a:pt x="3329" y="1026"/>
                  </a:lnTo>
                  <a:lnTo>
                    <a:pt x="3329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3291619" y="4057587"/>
              <a:ext cx="61846" cy="95160"/>
            </a:xfrm>
            <a:custGeom>
              <a:avLst/>
              <a:gdLst/>
              <a:ahLst/>
              <a:cxnLst/>
              <a:rect l="l" t="t" r="r" b="b"/>
              <a:pathLst>
                <a:path w="1630" h="2508" extrusionOk="0">
                  <a:moveTo>
                    <a:pt x="1" y="1"/>
                  </a:moveTo>
                  <a:lnTo>
                    <a:pt x="1" y="1026"/>
                  </a:lnTo>
                  <a:lnTo>
                    <a:pt x="1" y="1875"/>
                  </a:lnTo>
                  <a:cubicBezTo>
                    <a:pt x="1" y="2225"/>
                    <a:pt x="284" y="2507"/>
                    <a:pt x="633" y="2507"/>
                  </a:cubicBezTo>
                  <a:lnTo>
                    <a:pt x="1630" y="2507"/>
                  </a:lnTo>
                  <a:cubicBezTo>
                    <a:pt x="1282" y="2507"/>
                    <a:pt x="1000" y="2224"/>
                    <a:pt x="1000" y="1872"/>
                  </a:cubicBezTo>
                  <a:lnTo>
                    <a:pt x="1000" y="1026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3291619" y="4107367"/>
              <a:ext cx="126386" cy="22310"/>
            </a:xfrm>
            <a:custGeom>
              <a:avLst/>
              <a:gdLst/>
              <a:ahLst/>
              <a:cxnLst/>
              <a:rect l="l" t="t" r="r" b="b"/>
              <a:pathLst>
                <a:path w="333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3329" y="588"/>
                  </a:lnTo>
                  <a:cubicBezTo>
                    <a:pt x="3330" y="578"/>
                    <a:pt x="3330" y="568"/>
                    <a:pt x="3330" y="557"/>
                  </a:cubicBezTo>
                  <a:lnTo>
                    <a:pt x="333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3291619" y="4107367"/>
              <a:ext cx="37980" cy="22310"/>
            </a:xfrm>
            <a:custGeom>
              <a:avLst/>
              <a:gdLst/>
              <a:ahLst/>
              <a:cxnLst/>
              <a:rect l="l" t="t" r="r" b="b"/>
              <a:pathLst>
                <a:path w="1001" h="588" extrusionOk="0">
                  <a:moveTo>
                    <a:pt x="1" y="0"/>
                  </a:moveTo>
                  <a:lnTo>
                    <a:pt x="1" y="557"/>
                  </a:lnTo>
                  <a:cubicBezTo>
                    <a:pt x="1" y="568"/>
                    <a:pt x="2" y="578"/>
                    <a:pt x="2" y="588"/>
                  </a:cubicBezTo>
                  <a:lnTo>
                    <a:pt x="1000" y="588"/>
                  </a:lnTo>
                  <a:cubicBezTo>
                    <a:pt x="1000" y="578"/>
                    <a:pt x="1000" y="568"/>
                    <a:pt x="1000" y="557"/>
                  </a:cubicBezTo>
                  <a:lnTo>
                    <a:pt x="1000" y="0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195966" y="3802651"/>
              <a:ext cx="318338" cy="318793"/>
            </a:xfrm>
            <a:custGeom>
              <a:avLst/>
              <a:gdLst/>
              <a:ahLst/>
              <a:cxnLst/>
              <a:rect l="l" t="t" r="r" b="b"/>
              <a:pathLst>
                <a:path w="8390" h="8402" extrusionOk="0">
                  <a:moveTo>
                    <a:pt x="4195" y="1"/>
                  </a:moveTo>
                  <a:cubicBezTo>
                    <a:pt x="4106" y="1"/>
                    <a:pt x="4017" y="45"/>
                    <a:pt x="3968" y="135"/>
                  </a:cubicBezTo>
                  <a:lnTo>
                    <a:pt x="2726" y="2414"/>
                  </a:lnTo>
                  <a:cubicBezTo>
                    <a:pt x="2680" y="2496"/>
                    <a:pt x="2593" y="2548"/>
                    <a:pt x="2499" y="2548"/>
                  </a:cubicBezTo>
                  <a:lnTo>
                    <a:pt x="327" y="2548"/>
                  </a:lnTo>
                  <a:cubicBezTo>
                    <a:pt x="123" y="2548"/>
                    <a:pt x="0" y="2772"/>
                    <a:pt x="108" y="2944"/>
                  </a:cubicBezTo>
                  <a:lnTo>
                    <a:pt x="1601" y="5321"/>
                  </a:lnTo>
                  <a:cubicBezTo>
                    <a:pt x="1639" y="5380"/>
                    <a:pt x="1650" y="5453"/>
                    <a:pt x="1633" y="5521"/>
                  </a:cubicBezTo>
                  <a:lnTo>
                    <a:pt x="993" y="8081"/>
                  </a:lnTo>
                  <a:cubicBezTo>
                    <a:pt x="950" y="8253"/>
                    <a:pt x="1086" y="8402"/>
                    <a:pt x="1243" y="8402"/>
                  </a:cubicBezTo>
                  <a:cubicBezTo>
                    <a:pt x="1284" y="8402"/>
                    <a:pt x="1326" y="8392"/>
                    <a:pt x="1367" y="8370"/>
                  </a:cubicBezTo>
                  <a:lnTo>
                    <a:pt x="4073" y="6913"/>
                  </a:lnTo>
                  <a:cubicBezTo>
                    <a:pt x="4111" y="6892"/>
                    <a:pt x="4153" y="6882"/>
                    <a:pt x="4195" y="6882"/>
                  </a:cubicBezTo>
                  <a:cubicBezTo>
                    <a:pt x="4237" y="6882"/>
                    <a:pt x="4280" y="6892"/>
                    <a:pt x="4318" y="6913"/>
                  </a:cubicBezTo>
                  <a:lnTo>
                    <a:pt x="7023" y="8370"/>
                  </a:lnTo>
                  <a:cubicBezTo>
                    <a:pt x="7064" y="8392"/>
                    <a:pt x="7106" y="8402"/>
                    <a:pt x="7147" y="8402"/>
                  </a:cubicBezTo>
                  <a:cubicBezTo>
                    <a:pt x="7304" y="8402"/>
                    <a:pt x="7440" y="8253"/>
                    <a:pt x="7396" y="8081"/>
                  </a:cubicBezTo>
                  <a:lnTo>
                    <a:pt x="6757" y="5521"/>
                  </a:lnTo>
                  <a:cubicBezTo>
                    <a:pt x="6740" y="5453"/>
                    <a:pt x="6751" y="5380"/>
                    <a:pt x="6789" y="5321"/>
                  </a:cubicBezTo>
                  <a:lnTo>
                    <a:pt x="8281" y="2944"/>
                  </a:lnTo>
                  <a:cubicBezTo>
                    <a:pt x="8390" y="2772"/>
                    <a:pt x="8267" y="2548"/>
                    <a:pt x="8063" y="2548"/>
                  </a:cubicBezTo>
                  <a:lnTo>
                    <a:pt x="5891" y="2548"/>
                  </a:lnTo>
                  <a:cubicBezTo>
                    <a:pt x="5797" y="2548"/>
                    <a:pt x="5710" y="2496"/>
                    <a:pt x="5664" y="2414"/>
                  </a:cubicBezTo>
                  <a:lnTo>
                    <a:pt x="4422" y="135"/>
                  </a:lnTo>
                  <a:cubicBezTo>
                    <a:pt x="4373" y="45"/>
                    <a:pt x="4284" y="1"/>
                    <a:pt x="4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195966" y="3802841"/>
              <a:ext cx="186677" cy="318793"/>
            </a:xfrm>
            <a:custGeom>
              <a:avLst/>
              <a:gdLst/>
              <a:ahLst/>
              <a:cxnLst/>
              <a:rect l="l" t="t" r="r" b="b"/>
              <a:pathLst>
                <a:path w="4920" h="8402" extrusionOk="0">
                  <a:moveTo>
                    <a:pt x="4195" y="0"/>
                  </a:moveTo>
                  <a:cubicBezTo>
                    <a:pt x="4107" y="0"/>
                    <a:pt x="4018" y="45"/>
                    <a:pt x="3969" y="135"/>
                  </a:cubicBezTo>
                  <a:lnTo>
                    <a:pt x="2726" y="2414"/>
                  </a:lnTo>
                  <a:cubicBezTo>
                    <a:pt x="2682" y="2493"/>
                    <a:pt x="2600" y="2544"/>
                    <a:pt x="2509" y="2544"/>
                  </a:cubicBezTo>
                  <a:cubicBezTo>
                    <a:pt x="2506" y="2544"/>
                    <a:pt x="2502" y="2544"/>
                    <a:pt x="2499" y="2544"/>
                  </a:cubicBezTo>
                  <a:lnTo>
                    <a:pt x="327" y="2544"/>
                  </a:lnTo>
                  <a:cubicBezTo>
                    <a:pt x="124" y="2548"/>
                    <a:pt x="0" y="2772"/>
                    <a:pt x="108" y="2943"/>
                  </a:cubicBezTo>
                  <a:lnTo>
                    <a:pt x="1601" y="5321"/>
                  </a:lnTo>
                  <a:cubicBezTo>
                    <a:pt x="1639" y="5381"/>
                    <a:pt x="1650" y="5452"/>
                    <a:pt x="1633" y="5520"/>
                  </a:cubicBezTo>
                  <a:lnTo>
                    <a:pt x="993" y="8080"/>
                  </a:lnTo>
                  <a:cubicBezTo>
                    <a:pt x="950" y="8253"/>
                    <a:pt x="1087" y="8401"/>
                    <a:pt x="1244" y="8401"/>
                  </a:cubicBezTo>
                  <a:cubicBezTo>
                    <a:pt x="1284" y="8401"/>
                    <a:pt x="1326" y="8392"/>
                    <a:pt x="1367" y="8370"/>
                  </a:cubicBezTo>
                  <a:lnTo>
                    <a:pt x="2359" y="7836"/>
                  </a:lnTo>
                  <a:lnTo>
                    <a:pt x="2816" y="6005"/>
                  </a:lnTo>
                  <a:cubicBezTo>
                    <a:pt x="2833" y="5937"/>
                    <a:pt x="2821" y="5865"/>
                    <a:pt x="2784" y="5805"/>
                  </a:cubicBezTo>
                  <a:lnTo>
                    <a:pt x="1291" y="3429"/>
                  </a:lnTo>
                  <a:cubicBezTo>
                    <a:pt x="1183" y="3257"/>
                    <a:pt x="1306" y="3034"/>
                    <a:pt x="1508" y="3034"/>
                  </a:cubicBezTo>
                  <a:cubicBezTo>
                    <a:pt x="1509" y="3034"/>
                    <a:pt x="1509" y="3034"/>
                    <a:pt x="1509" y="3034"/>
                  </a:cubicBezTo>
                  <a:lnTo>
                    <a:pt x="3681" y="3034"/>
                  </a:lnTo>
                  <a:cubicBezTo>
                    <a:pt x="3776" y="3033"/>
                    <a:pt x="3863" y="2981"/>
                    <a:pt x="3908" y="2898"/>
                  </a:cubicBezTo>
                  <a:lnTo>
                    <a:pt x="4919" y="1045"/>
                  </a:lnTo>
                  <a:lnTo>
                    <a:pt x="4422" y="135"/>
                  </a:lnTo>
                  <a:cubicBezTo>
                    <a:pt x="4373" y="45"/>
                    <a:pt x="4284" y="0"/>
                    <a:pt x="4195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298334" y="3955445"/>
              <a:ext cx="112955" cy="123920"/>
            </a:xfrm>
            <a:custGeom>
              <a:avLst/>
              <a:gdLst/>
              <a:ahLst/>
              <a:cxnLst/>
              <a:rect l="l" t="t" r="r" b="b"/>
              <a:pathLst>
                <a:path w="2977" h="3266" extrusionOk="0">
                  <a:moveTo>
                    <a:pt x="480" y="312"/>
                  </a:moveTo>
                  <a:cubicBezTo>
                    <a:pt x="583" y="312"/>
                    <a:pt x="667" y="397"/>
                    <a:pt x="667" y="502"/>
                  </a:cubicBezTo>
                  <a:lnTo>
                    <a:pt x="667" y="832"/>
                  </a:lnTo>
                  <a:lnTo>
                    <a:pt x="478" y="829"/>
                  </a:lnTo>
                  <a:cubicBezTo>
                    <a:pt x="378" y="828"/>
                    <a:pt x="295" y="743"/>
                    <a:pt x="295" y="642"/>
                  </a:cubicBezTo>
                  <a:lnTo>
                    <a:pt x="295" y="505"/>
                  </a:lnTo>
                  <a:cubicBezTo>
                    <a:pt x="295" y="412"/>
                    <a:pt x="360" y="328"/>
                    <a:pt x="452" y="314"/>
                  </a:cubicBezTo>
                  <a:cubicBezTo>
                    <a:pt x="462" y="313"/>
                    <a:pt x="471" y="312"/>
                    <a:pt x="480" y="312"/>
                  </a:cubicBezTo>
                  <a:close/>
                  <a:moveTo>
                    <a:pt x="2498" y="306"/>
                  </a:moveTo>
                  <a:cubicBezTo>
                    <a:pt x="2507" y="306"/>
                    <a:pt x="2516" y="306"/>
                    <a:pt x="2525" y="308"/>
                  </a:cubicBezTo>
                  <a:cubicBezTo>
                    <a:pt x="2617" y="321"/>
                    <a:pt x="2684" y="406"/>
                    <a:pt x="2684" y="500"/>
                  </a:cubicBezTo>
                  <a:lnTo>
                    <a:pt x="2684" y="644"/>
                  </a:lnTo>
                  <a:cubicBezTo>
                    <a:pt x="2684" y="746"/>
                    <a:pt x="2600" y="831"/>
                    <a:pt x="2498" y="832"/>
                  </a:cubicBezTo>
                  <a:lnTo>
                    <a:pt x="2312" y="835"/>
                  </a:lnTo>
                  <a:lnTo>
                    <a:pt x="2312" y="499"/>
                  </a:lnTo>
                  <a:cubicBezTo>
                    <a:pt x="2312" y="392"/>
                    <a:pt x="2395" y="306"/>
                    <a:pt x="2498" y="306"/>
                  </a:cubicBezTo>
                  <a:close/>
                  <a:moveTo>
                    <a:pt x="2487" y="1"/>
                  </a:moveTo>
                  <a:cubicBezTo>
                    <a:pt x="2475" y="1"/>
                    <a:pt x="2464" y="1"/>
                    <a:pt x="2452" y="2"/>
                  </a:cubicBezTo>
                  <a:cubicBezTo>
                    <a:pt x="2199" y="21"/>
                    <a:pt x="1998" y="234"/>
                    <a:pt x="1998" y="494"/>
                  </a:cubicBezTo>
                  <a:lnTo>
                    <a:pt x="1998" y="643"/>
                  </a:lnTo>
                  <a:lnTo>
                    <a:pt x="1995" y="641"/>
                  </a:lnTo>
                  <a:cubicBezTo>
                    <a:pt x="1950" y="600"/>
                    <a:pt x="1893" y="571"/>
                    <a:pt x="1832" y="565"/>
                  </a:cubicBezTo>
                  <a:cubicBezTo>
                    <a:pt x="1823" y="564"/>
                    <a:pt x="1814" y="564"/>
                    <a:pt x="1805" y="564"/>
                  </a:cubicBezTo>
                  <a:cubicBezTo>
                    <a:pt x="1722" y="564"/>
                    <a:pt x="1646" y="598"/>
                    <a:pt x="1592" y="659"/>
                  </a:cubicBezTo>
                  <a:lnTo>
                    <a:pt x="1489" y="775"/>
                  </a:lnTo>
                  <a:lnTo>
                    <a:pt x="1391" y="665"/>
                  </a:lnTo>
                  <a:cubicBezTo>
                    <a:pt x="1346" y="613"/>
                    <a:pt x="1284" y="577"/>
                    <a:pt x="1216" y="567"/>
                  </a:cubicBezTo>
                  <a:cubicBezTo>
                    <a:pt x="1202" y="565"/>
                    <a:pt x="1188" y="564"/>
                    <a:pt x="1173" y="564"/>
                  </a:cubicBezTo>
                  <a:cubicBezTo>
                    <a:pt x="1104" y="564"/>
                    <a:pt x="1039" y="589"/>
                    <a:pt x="987" y="636"/>
                  </a:cubicBezTo>
                  <a:lnTo>
                    <a:pt x="980" y="643"/>
                  </a:lnTo>
                  <a:lnTo>
                    <a:pt x="980" y="507"/>
                  </a:lnTo>
                  <a:cubicBezTo>
                    <a:pt x="980" y="230"/>
                    <a:pt x="761" y="4"/>
                    <a:pt x="489" y="4"/>
                  </a:cubicBezTo>
                  <a:cubicBezTo>
                    <a:pt x="477" y="4"/>
                    <a:pt x="466" y="4"/>
                    <a:pt x="454" y="5"/>
                  </a:cubicBezTo>
                  <a:cubicBezTo>
                    <a:pt x="201" y="24"/>
                    <a:pt x="0" y="237"/>
                    <a:pt x="0" y="497"/>
                  </a:cubicBezTo>
                  <a:lnTo>
                    <a:pt x="0" y="633"/>
                  </a:lnTo>
                  <a:cubicBezTo>
                    <a:pt x="0" y="900"/>
                    <a:pt x="217" y="1122"/>
                    <a:pt x="483" y="1126"/>
                  </a:cubicBezTo>
                  <a:lnTo>
                    <a:pt x="686" y="1130"/>
                  </a:lnTo>
                  <a:lnTo>
                    <a:pt x="686" y="3265"/>
                  </a:lnTo>
                  <a:lnTo>
                    <a:pt x="980" y="3103"/>
                  </a:lnTo>
                  <a:lnTo>
                    <a:pt x="980" y="1049"/>
                  </a:lnTo>
                  <a:lnTo>
                    <a:pt x="1173" y="875"/>
                  </a:lnTo>
                  <a:lnTo>
                    <a:pt x="1275" y="990"/>
                  </a:lnTo>
                  <a:cubicBezTo>
                    <a:pt x="1301" y="1019"/>
                    <a:pt x="1333" y="1045"/>
                    <a:pt x="1370" y="1061"/>
                  </a:cubicBezTo>
                  <a:cubicBezTo>
                    <a:pt x="1409" y="1079"/>
                    <a:pt x="1450" y="1088"/>
                    <a:pt x="1490" y="1088"/>
                  </a:cubicBezTo>
                  <a:cubicBezTo>
                    <a:pt x="1570" y="1088"/>
                    <a:pt x="1646" y="1053"/>
                    <a:pt x="1700" y="993"/>
                  </a:cubicBezTo>
                  <a:lnTo>
                    <a:pt x="1804" y="875"/>
                  </a:lnTo>
                  <a:lnTo>
                    <a:pt x="1998" y="1049"/>
                  </a:lnTo>
                  <a:lnTo>
                    <a:pt x="1998" y="3089"/>
                  </a:lnTo>
                  <a:lnTo>
                    <a:pt x="2292" y="3252"/>
                  </a:lnTo>
                  <a:lnTo>
                    <a:pt x="2292" y="1126"/>
                  </a:lnTo>
                  <a:lnTo>
                    <a:pt x="2493" y="1123"/>
                  </a:lnTo>
                  <a:cubicBezTo>
                    <a:pt x="2759" y="1119"/>
                    <a:pt x="2977" y="897"/>
                    <a:pt x="2977" y="631"/>
                  </a:cubicBezTo>
                  <a:lnTo>
                    <a:pt x="2977" y="504"/>
                  </a:lnTo>
                  <a:cubicBezTo>
                    <a:pt x="2977" y="227"/>
                    <a:pt x="2759" y="1"/>
                    <a:pt x="2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425100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411" y="0"/>
                  </a:moveTo>
                  <a:cubicBezTo>
                    <a:pt x="352" y="0"/>
                    <a:pt x="296" y="34"/>
                    <a:pt x="272" y="91"/>
                  </a:cubicBezTo>
                  <a:lnTo>
                    <a:pt x="34" y="646"/>
                  </a:lnTo>
                  <a:cubicBezTo>
                    <a:pt x="1" y="723"/>
                    <a:pt x="36" y="811"/>
                    <a:pt x="113" y="845"/>
                  </a:cubicBezTo>
                  <a:cubicBezTo>
                    <a:pt x="133" y="853"/>
                    <a:pt x="153" y="856"/>
                    <a:pt x="173" y="856"/>
                  </a:cubicBezTo>
                  <a:cubicBezTo>
                    <a:pt x="231" y="856"/>
                    <a:pt x="287" y="823"/>
                    <a:pt x="312" y="765"/>
                  </a:cubicBezTo>
                  <a:lnTo>
                    <a:pt x="549" y="211"/>
                  </a:lnTo>
                  <a:cubicBezTo>
                    <a:pt x="582" y="134"/>
                    <a:pt x="547" y="45"/>
                    <a:pt x="470" y="12"/>
                  </a:cubicBezTo>
                  <a:cubicBezTo>
                    <a:pt x="451" y="4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448663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634" y="1"/>
                  </a:moveTo>
                  <a:cubicBezTo>
                    <a:pt x="602" y="1"/>
                    <a:pt x="571" y="10"/>
                    <a:pt x="544" y="30"/>
                  </a:cubicBezTo>
                  <a:lnTo>
                    <a:pt x="82" y="374"/>
                  </a:lnTo>
                  <a:cubicBezTo>
                    <a:pt x="15" y="423"/>
                    <a:pt x="1" y="518"/>
                    <a:pt x="51" y="585"/>
                  </a:cubicBezTo>
                  <a:cubicBezTo>
                    <a:pt x="81" y="625"/>
                    <a:pt x="126" y="646"/>
                    <a:pt x="172" y="646"/>
                  </a:cubicBezTo>
                  <a:cubicBezTo>
                    <a:pt x="204" y="646"/>
                    <a:pt x="235" y="637"/>
                    <a:pt x="262" y="616"/>
                  </a:cubicBezTo>
                  <a:lnTo>
                    <a:pt x="724" y="273"/>
                  </a:lnTo>
                  <a:cubicBezTo>
                    <a:pt x="791" y="224"/>
                    <a:pt x="805" y="129"/>
                    <a:pt x="755" y="62"/>
                  </a:cubicBezTo>
                  <a:cubicBezTo>
                    <a:pt x="726" y="22"/>
                    <a:pt x="680" y="1"/>
                    <a:pt x="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263086" y="3813313"/>
              <a:ext cx="22083" cy="32517"/>
            </a:xfrm>
            <a:custGeom>
              <a:avLst/>
              <a:gdLst/>
              <a:ahLst/>
              <a:cxnLst/>
              <a:rect l="l" t="t" r="r" b="b"/>
              <a:pathLst>
                <a:path w="582" h="857" extrusionOk="0">
                  <a:moveTo>
                    <a:pt x="171" y="0"/>
                  </a:moveTo>
                  <a:cubicBezTo>
                    <a:pt x="152" y="0"/>
                    <a:pt x="132" y="4"/>
                    <a:pt x="113" y="12"/>
                  </a:cubicBezTo>
                  <a:cubicBezTo>
                    <a:pt x="36" y="45"/>
                    <a:pt x="0" y="134"/>
                    <a:pt x="33" y="211"/>
                  </a:cubicBezTo>
                  <a:lnTo>
                    <a:pt x="271" y="765"/>
                  </a:lnTo>
                  <a:cubicBezTo>
                    <a:pt x="295" y="823"/>
                    <a:pt x="351" y="856"/>
                    <a:pt x="410" y="856"/>
                  </a:cubicBezTo>
                  <a:cubicBezTo>
                    <a:pt x="430" y="856"/>
                    <a:pt x="450" y="853"/>
                    <a:pt x="469" y="845"/>
                  </a:cubicBezTo>
                  <a:cubicBezTo>
                    <a:pt x="546" y="811"/>
                    <a:pt x="581" y="723"/>
                    <a:pt x="549" y="646"/>
                  </a:cubicBezTo>
                  <a:lnTo>
                    <a:pt x="311" y="92"/>
                  </a:lnTo>
                  <a:cubicBezTo>
                    <a:pt x="286" y="35"/>
                    <a:pt x="23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231062" y="3840821"/>
              <a:ext cx="30544" cy="24549"/>
            </a:xfrm>
            <a:custGeom>
              <a:avLst/>
              <a:gdLst/>
              <a:ahLst/>
              <a:cxnLst/>
              <a:rect l="l" t="t" r="r" b="b"/>
              <a:pathLst>
                <a:path w="805" h="647" extrusionOk="0">
                  <a:moveTo>
                    <a:pt x="172" y="1"/>
                  </a:moveTo>
                  <a:cubicBezTo>
                    <a:pt x="125" y="1"/>
                    <a:pt x="80" y="22"/>
                    <a:pt x="51" y="62"/>
                  </a:cubicBezTo>
                  <a:cubicBezTo>
                    <a:pt x="0" y="128"/>
                    <a:pt x="15" y="224"/>
                    <a:pt x="81" y="273"/>
                  </a:cubicBezTo>
                  <a:lnTo>
                    <a:pt x="543" y="616"/>
                  </a:lnTo>
                  <a:cubicBezTo>
                    <a:pt x="571" y="637"/>
                    <a:pt x="602" y="646"/>
                    <a:pt x="633" y="646"/>
                  </a:cubicBezTo>
                  <a:cubicBezTo>
                    <a:pt x="679" y="646"/>
                    <a:pt x="725" y="625"/>
                    <a:pt x="755" y="585"/>
                  </a:cubicBezTo>
                  <a:cubicBezTo>
                    <a:pt x="804" y="518"/>
                    <a:pt x="790" y="423"/>
                    <a:pt x="723" y="374"/>
                  </a:cubicBezTo>
                  <a:lnTo>
                    <a:pt x="262" y="30"/>
                  </a:lnTo>
                  <a:cubicBezTo>
                    <a:pt x="235" y="10"/>
                    <a:pt x="203" y="1"/>
                    <a:pt x="1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495332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489185" y="4045103"/>
              <a:ext cx="30620" cy="22765"/>
            </a:xfrm>
            <a:custGeom>
              <a:avLst/>
              <a:gdLst/>
              <a:ahLst/>
              <a:cxnLst/>
              <a:rect l="l" t="t" r="r" b="b"/>
              <a:pathLst>
                <a:path w="807" h="600" extrusionOk="0">
                  <a:moveTo>
                    <a:pt x="173" y="1"/>
                  </a:moveTo>
                  <a:cubicBezTo>
                    <a:pt x="123" y="1"/>
                    <a:pt x="75" y="25"/>
                    <a:pt x="46" y="70"/>
                  </a:cubicBezTo>
                  <a:cubicBezTo>
                    <a:pt x="1" y="139"/>
                    <a:pt x="21" y="233"/>
                    <a:pt x="91" y="278"/>
                  </a:cubicBezTo>
                  <a:lnTo>
                    <a:pt x="552" y="575"/>
                  </a:lnTo>
                  <a:cubicBezTo>
                    <a:pt x="578" y="592"/>
                    <a:pt x="606" y="600"/>
                    <a:pt x="634" y="600"/>
                  </a:cubicBezTo>
                  <a:cubicBezTo>
                    <a:pt x="684" y="600"/>
                    <a:pt x="732" y="575"/>
                    <a:pt x="762" y="530"/>
                  </a:cubicBezTo>
                  <a:cubicBezTo>
                    <a:pt x="807" y="460"/>
                    <a:pt x="787" y="366"/>
                    <a:pt x="716" y="321"/>
                  </a:cubicBezTo>
                  <a:lnTo>
                    <a:pt x="255" y="25"/>
                  </a:lnTo>
                  <a:cubicBezTo>
                    <a:pt x="230" y="8"/>
                    <a:pt x="20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186063" y="4012283"/>
              <a:ext cx="28874" cy="11155"/>
            </a:xfrm>
            <a:custGeom>
              <a:avLst/>
              <a:gdLst/>
              <a:ahLst/>
              <a:cxnLst/>
              <a:rect l="l" t="t" r="r" b="b"/>
              <a:pathLst>
                <a:path w="761" h="294" extrusionOk="0">
                  <a:moveTo>
                    <a:pt x="150" y="0"/>
                  </a:moveTo>
                  <a:cubicBezTo>
                    <a:pt x="67" y="0"/>
                    <a:pt x="0" y="68"/>
                    <a:pt x="3" y="151"/>
                  </a:cubicBezTo>
                  <a:cubicBezTo>
                    <a:pt x="5" y="232"/>
                    <a:pt x="75" y="294"/>
                    <a:pt x="156" y="294"/>
                  </a:cubicBezTo>
                  <a:lnTo>
                    <a:pt x="612" y="294"/>
                  </a:lnTo>
                  <a:cubicBezTo>
                    <a:pt x="694" y="294"/>
                    <a:pt x="760" y="226"/>
                    <a:pt x="758" y="143"/>
                  </a:cubicBezTo>
                  <a:cubicBezTo>
                    <a:pt x="756" y="63"/>
                    <a:pt x="686" y="0"/>
                    <a:pt x="6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190502" y="4045066"/>
              <a:ext cx="30582" cy="22803"/>
            </a:xfrm>
            <a:custGeom>
              <a:avLst/>
              <a:gdLst/>
              <a:ahLst/>
              <a:cxnLst/>
              <a:rect l="l" t="t" r="r" b="b"/>
              <a:pathLst>
                <a:path w="806" h="601" extrusionOk="0">
                  <a:moveTo>
                    <a:pt x="633" y="1"/>
                  </a:moveTo>
                  <a:cubicBezTo>
                    <a:pt x="605" y="1"/>
                    <a:pt x="577" y="8"/>
                    <a:pt x="552" y="25"/>
                  </a:cubicBezTo>
                  <a:lnTo>
                    <a:pt x="91" y="322"/>
                  </a:lnTo>
                  <a:cubicBezTo>
                    <a:pt x="20" y="367"/>
                    <a:pt x="0" y="461"/>
                    <a:pt x="45" y="531"/>
                  </a:cubicBezTo>
                  <a:cubicBezTo>
                    <a:pt x="74" y="576"/>
                    <a:pt x="122" y="601"/>
                    <a:pt x="173" y="601"/>
                  </a:cubicBezTo>
                  <a:cubicBezTo>
                    <a:pt x="200" y="601"/>
                    <a:pt x="228" y="593"/>
                    <a:pt x="253" y="576"/>
                  </a:cubicBezTo>
                  <a:lnTo>
                    <a:pt x="715" y="279"/>
                  </a:lnTo>
                  <a:cubicBezTo>
                    <a:pt x="785" y="234"/>
                    <a:pt x="805" y="140"/>
                    <a:pt x="760" y="71"/>
                  </a:cubicBezTo>
                  <a:cubicBezTo>
                    <a:pt x="731" y="26"/>
                    <a:pt x="682" y="1"/>
                    <a:pt x="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3223128" y="125542"/>
            <a:ext cx="313105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3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Google Shape;904;p37"/>
          <p:cNvSpPr/>
          <p:nvPr/>
        </p:nvSpPr>
        <p:spPr>
          <a:xfrm>
            <a:off x="2860147" y="2269580"/>
            <a:ext cx="2169084" cy="2584363"/>
          </a:xfrm>
          <a:custGeom>
            <a:avLst/>
            <a:gdLst>
              <a:gd name="connsiteX0" fmla="*/ 361521 w 2169084"/>
              <a:gd name="connsiteY0" fmla="*/ 0 h 2584363"/>
              <a:gd name="connsiteX1" fmla="*/ 945966 w 2169084"/>
              <a:gd name="connsiteY1" fmla="*/ 0 h 2584363"/>
              <a:gd name="connsiteX2" fmla="*/ 1512336 w 2169084"/>
              <a:gd name="connsiteY2" fmla="*/ 0 h 2584363"/>
              <a:gd name="connsiteX3" fmla="*/ 2169084 w 2169084"/>
              <a:gd name="connsiteY3" fmla="*/ 0 h 2584363"/>
              <a:gd name="connsiteX4" fmla="*/ 2169084 w 2169084"/>
              <a:gd name="connsiteY4" fmla="*/ 0 h 2584363"/>
              <a:gd name="connsiteX5" fmla="*/ 2169084 w 2169084"/>
              <a:gd name="connsiteY5" fmla="*/ 600167 h 2584363"/>
              <a:gd name="connsiteX6" fmla="*/ 2169084 w 2169084"/>
              <a:gd name="connsiteY6" fmla="*/ 1200335 h 2584363"/>
              <a:gd name="connsiteX7" fmla="*/ 2169084 w 2169084"/>
              <a:gd name="connsiteY7" fmla="*/ 1689360 h 2584363"/>
              <a:gd name="connsiteX8" fmla="*/ 2169084 w 2169084"/>
              <a:gd name="connsiteY8" fmla="*/ 2222842 h 2584363"/>
              <a:gd name="connsiteX9" fmla="*/ 1807563 w 2169084"/>
              <a:gd name="connsiteY9" fmla="*/ 2584363 h 2584363"/>
              <a:gd name="connsiteX10" fmla="*/ 1186966 w 2169084"/>
              <a:gd name="connsiteY10" fmla="*/ 2584363 h 2584363"/>
              <a:gd name="connsiteX11" fmla="*/ 602521 w 2169084"/>
              <a:gd name="connsiteY11" fmla="*/ 2584363 h 2584363"/>
              <a:gd name="connsiteX12" fmla="*/ 0 w 2169084"/>
              <a:gd name="connsiteY12" fmla="*/ 2584363 h 2584363"/>
              <a:gd name="connsiteX13" fmla="*/ 0 w 2169084"/>
              <a:gd name="connsiteY13" fmla="*/ 2584363 h 2584363"/>
              <a:gd name="connsiteX14" fmla="*/ 0 w 2169084"/>
              <a:gd name="connsiteY14" fmla="*/ 2095338 h 2584363"/>
              <a:gd name="connsiteX15" fmla="*/ 0 w 2169084"/>
              <a:gd name="connsiteY15" fmla="*/ 1495170 h 2584363"/>
              <a:gd name="connsiteX16" fmla="*/ 0 w 2169084"/>
              <a:gd name="connsiteY16" fmla="*/ 961688 h 2584363"/>
              <a:gd name="connsiteX17" fmla="*/ 0 w 2169084"/>
              <a:gd name="connsiteY17" fmla="*/ 361521 h 2584363"/>
              <a:gd name="connsiteX18" fmla="*/ 361521 w 2169084"/>
              <a:gd name="connsiteY18" fmla="*/ 0 h 258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9084" h="2584363" fill="none" extrusionOk="0">
                <a:moveTo>
                  <a:pt x="361521" y="0"/>
                </a:moveTo>
                <a:cubicBezTo>
                  <a:pt x="626360" y="22841"/>
                  <a:pt x="668465" y="-28677"/>
                  <a:pt x="945966" y="0"/>
                </a:cubicBezTo>
                <a:cubicBezTo>
                  <a:pt x="1223468" y="28677"/>
                  <a:pt x="1340994" y="1859"/>
                  <a:pt x="1512336" y="0"/>
                </a:cubicBezTo>
                <a:cubicBezTo>
                  <a:pt x="1683678" y="-1859"/>
                  <a:pt x="1853275" y="-20593"/>
                  <a:pt x="2169084" y="0"/>
                </a:cubicBezTo>
                <a:lnTo>
                  <a:pt x="2169084" y="0"/>
                </a:lnTo>
                <a:cubicBezTo>
                  <a:pt x="2148182" y="141967"/>
                  <a:pt x="2170542" y="364857"/>
                  <a:pt x="2169084" y="600167"/>
                </a:cubicBezTo>
                <a:cubicBezTo>
                  <a:pt x="2167626" y="835477"/>
                  <a:pt x="2190326" y="965028"/>
                  <a:pt x="2169084" y="1200335"/>
                </a:cubicBezTo>
                <a:cubicBezTo>
                  <a:pt x="2147842" y="1435642"/>
                  <a:pt x="2154240" y="1473487"/>
                  <a:pt x="2169084" y="1689360"/>
                </a:cubicBezTo>
                <a:cubicBezTo>
                  <a:pt x="2183928" y="1905233"/>
                  <a:pt x="2191569" y="2072509"/>
                  <a:pt x="2169084" y="2222842"/>
                </a:cubicBezTo>
                <a:cubicBezTo>
                  <a:pt x="2146612" y="2433532"/>
                  <a:pt x="2049397" y="2599999"/>
                  <a:pt x="1807563" y="2584363"/>
                </a:cubicBezTo>
                <a:cubicBezTo>
                  <a:pt x="1656043" y="2597985"/>
                  <a:pt x="1426296" y="2554453"/>
                  <a:pt x="1186966" y="2584363"/>
                </a:cubicBezTo>
                <a:cubicBezTo>
                  <a:pt x="947636" y="2614273"/>
                  <a:pt x="812561" y="2562281"/>
                  <a:pt x="602521" y="2584363"/>
                </a:cubicBezTo>
                <a:cubicBezTo>
                  <a:pt x="392482" y="2606445"/>
                  <a:pt x="291215" y="2599974"/>
                  <a:pt x="0" y="2584363"/>
                </a:cubicBezTo>
                <a:lnTo>
                  <a:pt x="0" y="2584363"/>
                </a:lnTo>
                <a:cubicBezTo>
                  <a:pt x="3501" y="2385581"/>
                  <a:pt x="-10100" y="2271077"/>
                  <a:pt x="0" y="2095338"/>
                </a:cubicBezTo>
                <a:cubicBezTo>
                  <a:pt x="10100" y="1919600"/>
                  <a:pt x="4234" y="1682700"/>
                  <a:pt x="0" y="1495170"/>
                </a:cubicBezTo>
                <a:cubicBezTo>
                  <a:pt x="-4234" y="1307640"/>
                  <a:pt x="-2781" y="1093448"/>
                  <a:pt x="0" y="961688"/>
                </a:cubicBezTo>
                <a:cubicBezTo>
                  <a:pt x="2781" y="829928"/>
                  <a:pt x="-10274" y="527766"/>
                  <a:pt x="0" y="361521"/>
                </a:cubicBezTo>
                <a:cubicBezTo>
                  <a:pt x="4418" y="166183"/>
                  <a:pt x="184124" y="8509"/>
                  <a:pt x="361521" y="0"/>
                </a:cubicBezTo>
                <a:close/>
              </a:path>
              <a:path w="2169084" h="2584363" stroke="0" extrusionOk="0">
                <a:moveTo>
                  <a:pt x="361521" y="0"/>
                </a:moveTo>
                <a:cubicBezTo>
                  <a:pt x="620148" y="-28976"/>
                  <a:pt x="763167" y="19857"/>
                  <a:pt x="945966" y="0"/>
                </a:cubicBezTo>
                <a:cubicBezTo>
                  <a:pt x="1128765" y="-19857"/>
                  <a:pt x="1336102" y="-15498"/>
                  <a:pt x="1530412" y="0"/>
                </a:cubicBezTo>
                <a:cubicBezTo>
                  <a:pt x="1724722" y="15498"/>
                  <a:pt x="1984269" y="19189"/>
                  <a:pt x="2169084" y="0"/>
                </a:cubicBezTo>
                <a:lnTo>
                  <a:pt x="2169084" y="0"/>
                </a:lnTo>
                <a:cubicBezTo>
                  <a:pt x="2149563" y="136983"/>
                  <a:pt x="2190799" y="306193"/>
                  <a:pt x="2169084" y="555711"/>
                </a:cubicBezTo>
                <a:cubicBezTo>
                  <a:pt x="2147369" y="805229"/>
                  <a:pt x="2196872" y="1014197"/>
                  <a:pt x="2169084" y="1133649"/>
                </a:cubicBezTo>
                <a:cubicBezTo>
                  <a:pt x="2141296" y="1253101"/>
                  <a:pt x="2162551" y="1406398"/>
                  <a:pt x="2169084" y="1667132"/>
                </a:cubicBezTo>
                <a:cubicBezTo>
                  <a:pt x="2175617" y="1927866"/>
                  <a:pt x="2167950" y="1945653"/>
                  <a:pt x="2169084" y="2222842"/>
                </a:cubicBezTo>
                <a:cubicBezTo>
                  <a:pt x="2183825" y="2418758"/>
                  <a:pt x="1998998" y="2578578"/>
                  <a:pt x="1807563" y="2584363"/>
                </a:cubicBezTo>
                <a:cubicBezTo>
                  <a:pt x="1683866" y="2565529"/>
                  <a:pt x="1449905" y="2604168"/>
                  <a:pt x="1223118" y="2584363"/>
                </a:cubicBezTo>
                <a:cubicBezTo>
                  <a:pt x="996331" y="2564558"/>
                  <a:pt x="927614" y="2596109"/>
                  <a:pt x="656748" y="2584363"/>
                </a:cubicBezTo>
                <a:cubicBezTo>
                  <a:pt x="385882" y="2572618"/>
                  <a:pt x="237409" y="2598219"/>
                  <a:pt x="0" y="2584363"/>
                </a:cubicBezTo>
                <a:lnTo>
                  <a:pt x="0" y="2584363"/>
                </a:lnTo>
                <a:cubicBezTo>
                  <a:pt x="-12182" y="2426294"/>
                  <a:pt x="11338" y="2279973"/>
                  <a:pt x="0" y="2028653"/>
                </a:cubicBezTo>
                <a:cubicBezTo>
                  <a:pt x="-11338" y="1777333"/>
                  <a:pt x="-8034" y="1765838"/>
                  <a:pt x="0" y="1517399"/>
                </a:cubicBezTo>
                <a:cubicBezTo>
                  <a:pt x="8034" y="1268960"/>
                  <a:pt x="18287" y="1246568"/>
                  <a:pt x="0" y="1006145"/>
                </a:cubicBezTo>
                <a:cubicBezTo>
                  <a:pt x="-18287" y="765722"/>
                  <a:pt x="-17993" y="568916"/>
                  <a:pt x="0" y="361521"/>
                </a:cubicBezTo>
                <a:cubicBezTo>
                  <a:pt x="42924" y="168425"/>
                  <a:pt x="157455" y="-17244"/>
                  <a:pt x="361521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just"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904;p37"/>
          <p:cNvSpPr/>
          <p:nvPr/>
        </p:nvSpPr>
        <p:spPr>
          <a:xfrm>
            <a:off x="5565595" y="2284246"/>
            <a:ext cx="3440242" cy="2584364"/>
          </a:xfrm>
          <a:custGeom>
            <a:avLst/>
            <a:gdLst>
              <a:gd name="connsiteX0" fmla="*/ 430736 w 3440242"/>
              <a:gd name="connsiteY0" fmla="*/ 0 h 2584364"/>
              <a:gd name="connsiteX1" fmla="*/ 1092827 w 3440242"/>
              <a:gd name="connsiteY1" fmla="*/ 0 h 2584364"/>
              <a:gd name="connsiteX2" fmla="*/ 1664633 w 3440242"/>
              <a:gd name="connsiteY2" fmla="*/ 0 h 2584364"/>
              <a:gd name="connsiteX3" fmla="*/ 2326725 w 3440242"/>
              <a:gd name="connsiteY3" fmla="*/ 0 h 2584364"/>
              <a:gd name="connsiteX4" fmla="*/ 3440242 w 3440242"/>
              <a:gd name="connsiteY4" fmla="*/ 0 h 2584364"/>
              <a:gd name="connsiteX5" fmla="*/ 3440242 w 3440242"/>
              <a:gd name="connsiteY5" fmla="*/ 0 h 2584364"/>
              <a:gd name="connsiteX6" fmla="*/ 3440242 w 3440242"/>
              <a:gd name="connsiteY6" fmla="*/ 559943 h 2584364"/>
              <a:gd name="connsiteX7" fmla="*/ 3440242 w 3440242"/>
              <a:gd name="connsiteY7" fmla="*/ 1141423 h 2584364"/>
              <a:gd name="connsiteX8" fmla="*/ 3440242 w 3440242"/>
              <a:gd name="connsiteY8" fmla="*/ 1658294 h 2584364"/>
              <a:gd name="connsiteX9" fmla="*/ 3440242 w 3440242"/>
              <a:gd name="connsiteY9" fmla="*/ 2153628 h 2584364"/>
              <a:gd name="connsiteX10" fmla="*/ 3009506 w 3440242"/>
              <a:gd name="connsiteY10" fmla="*/ 2584364 h 2584364"/>
              <a:gd name="connsiteX11" fmla="*/ 2437700 w 3440242"/>
              <a:gd name="connsiteY11" fmla="*/ 2584364 h 2584364"/>
              <a:gd name="connsiteX12" fmla="*/ 1775609 w 3440242"/>
              <a:gd name="connsiteY12" fmla="*/ 2584364 h 2584364"/>
              <a:gd name="connsiteX13" fmla="*/ 1233897 w 3440242"/>
              <a:gd name="connsiteY13" fmla="*/ 2584364 h 2584364"/>
              <a:gd name="connsiteX14" fmla="*/ 631996 w 3440242"/>
              <a:gd name="connsiteY14" fmla="*/ 2584364 h 2584364"/>
              <a:gd name="connsiteX15" fmla="*/ 0 w 3440242"/>
              <a:gd name="connsiteY15" fmla="*/ 2584364 h 2584364"/>
              <a:gd name="connsiteX16" fmla="*/ 0 w 3440242"/>
              <a:gd name="connsiteY16" fmla="*/ 2584364 h 2584364"/>
              <a:gd name="connsiteX17" fmla="*/ 0 w 3440242"/>
              <a:gd name="connsiteY17" fmla="*/ 2110566 h 2584364"/>
              <a:gd name="connsiteX18" fmla="*/ 0 w 3440242"/>
              <a:gd name="connsiteY18" fmla="*/ 1636768 h 2584364"/>
              <a:gd name="connsiteX19" fmla="*/ 0 w 3440242"/>
              <a:gd name="connsiteY19" fmla="*/ 1162970 h 2584364"/>
              <a:gd name="connsiteX20" fmla="*/ 0 w 3440242"/>
              <a:gd name="connsiteY20" fmla="*/ 430736 h 2584364"/>
              <a:gd name="connsiteX21" fmla="*/ 430736 w 3440242"/>
              <a:gd name="connsiteY21" fmla="*/ 0 h 25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40242" h="2584364" fill="none" extrusionOk="0">
                <a:moveTo>
                  <a:pt x="430736" y="0"/>
                </a:moveTo>
                <a:cubicBezTo>
                  <a:pt x="648679" y="18636"/>
                  <a:pt x="890825" y="6912"/>
                  <a:pt x="1092827" y="0"/>
                </a:cubicBezTo>
                <a:cubicBezTo>
                  <a:pt x="1294829" y="-6912"/>
                  <a:pt x="1435586" y="-16569"/>
                  <a:pt x="1664633" y="0"/>
                </a:cubicBezTo>
                <a:cubicBezTo>
                  <a:pt x="1893680" y="16569"/>
                  <a:pt x="2065312" y="-22643"/>
                  <a:pt x="2326725" y="0"/>
                </a:cubicBezTo>
                <a:cubicBezTo>
                  <a:pt x="2588138" y="22643"/>
                  <a:pt x="3197844" y="9026"/>
                  <a:pt x="3440242" y="0"/>
                </a:cubicBezTo>
                <a:lnTo>
                  <a:pt x="3440242" y="0"/>
                </a:lnTo>
                <a:cubicBezTo>
                  <a:pt x="3464362" y="123616"/>
                  <a:pt x="3422161" y="358703"/>
                  <a:pt x="3440242" y="559943"/>
                </a:cubicBezTo>
                <a:cubicBezTo>
                  <a:pt x="3458323" y="761183"/>
                  <a:pt x="3419419" y="938010"/>
                  <a:pt x="3440242" y="1141423"/>
                </a:cubicBezTo>
                <a:cubicBezTo>
                  <a:pt x="3461065" y="1344836"/>
                  <a:pt x="3435650" y="1525129"/>
                  <a:pt x="3440242" y="1658294"/>
                </a:cubicBezTo>
                <a:cubicBezTo>
                  <a:pt x="3444834" y="1791459"/>
                  <a:pt x="3428562" y="1975697"/>
                  <a:pt x="3440242" y="2153628"/>
                </a:cubicBezTo>
                <a:cubicBezTo>
                  <a:pt x="3458116" y="2355398"/>
                  <a:pt x="3244229" y="2569073"/>
                  <a:pt x="3009506" y="2584364"/>
                </a:cubicBezTo>
                <a:cubicBezTo>
                  <a:pt x="2846104" y="2571353"/>
                  <a:pt x="2601268" y="2582646"/>
                  <a:pt x="2437700" y="2584364"/>
                </a:cubicBezTo>
                <a:cubicBezTo>
                  <a:pt x="2274132" y="2586082"/>
                  <a:pt x="2035685" y="2594267"/>
                  <a:pt x="1775609" y="2584364"/>
                </a:cubicBezTo>
                <a:cubicBezTo>
                  <a:pt x="1515533" y="2574461"/>
                  <a:pt x="1456891" y="2581872"/>
                  <a:pt x="1233897" y="2584364"/>
                </a:cubicBezTo>
                <a:cubicBezTo>
                  <a:pt x="1010903" y="2586856"/>
                  <a:pt x="860604" y="2586498"/>
                  <a:pt x="631996" y="2584364"/>
                </a:cubicBezTo>
                <a:cubicBezTo>
                  <a:pt x="403388" y="2582230"/>
                  <a:pt x="159586" y="2601229"/>
                  <a:pt x="0" y="2584364"/>
                </a:cubicBezTo>
                <a:lnTo>
                  <a:pt x="0" y="2584364"/>
                </a:lnTo>
                <a:cubicBezTo>
                  <a:pt x="7420" y="2402820"/>
                  <a:pt x="-21139" y="2315981"/>
                  <a:pt x="0" y="2110566"/>
                </a:cubicBezTo>
                <a:cubicBezTo>
                  <a:pt x="21139" y="1905151"/>
                  <a:pt x="8545" y="1852518"/>
                  <a:pt x="0" y="1636768"/>
                </a:cubicBezTo>
                <a:cubicBezTo>
                  <a:pt x="-8545" y="1421018"/>
                  <a:pt x="20116" y="1344660"/>
                  <a:pt x="0" y="1162970"/>
                </a:cubicBezTo>
                <a:cubicBezTo>
                  <a:pt x="-20116" y="981280"/>
                  <a:pt x="5833" y="672322"/>
                  <a:pt x="0" y="430736"/>
                </a:cubicBezTo>
                <a:cubicBezTo>
                  <a:pt x="13024" y="196432"/>
                  <a:pt x="210488" y="13654"/>
                  <a:pt x="430736" y="0"/>
                </a:cubicBezTo>
                <a:close/>
              </a:path>
              <a:path w="3440242" h="2584364" stroke="0" extrusionOk="0">
                <a:moveTo>
                  <a:pt x="430736" y="0"/>
                </a:moveTo>
                <a:cubicBezTo>
                  <a:pt x="651986" y="-20169"/>
                  <a:pt x="746047" y="12932"/>
                  <a:pt x="1002542" y="0"/>
                </a:cubicBezTo>
                <a:cubicBezTo>
                  <a:pt x="1259037" y="-12932"/>
                  <a:pt x="1264506" y="-1042"/>
                  <a:pt x="1514158" y="0"/>
                </a:cubicBezTo>
                <a:cubicBezTo>
                  <a:pt x="1763810" y="1042"/>
                  <a:pt x="1880951" y="31125"/>
                  <a:pt x="2176249" y="0"/>
                </a:cubicBezTo>
                <a:cubicBezTo>
                  <a:pt x="2471547" y="-31125"/>
                  <a:pt x="2577372" y="-20083"/>
                  <a:pt x="2808246" y="0"/>
                </a:cubicBezTo>
                <a:cubicBezTo>
                  <a:pt x="3039120" y="20083"/>
                  <a:pt x="3169322" y="5807"/>
                  <a:pt x="3440242" y="0"/>
                </a:cubicBezTo>
                <a:lnTo>
                  <a:pt x="3440242" y="0"/>
                </a:lnTo>
                <a:cubicBezTo>
                  <a:pt x="3415989" y="120115"/>
                  <a:pt x="3452680" y="384554"/>
                  <a:pt x="3440242" y="581480"/>
                </a:cubicBezTo>
                <a:cubicBezTo>
                  <a:pt x="3427804" y="778406"/>
                  <a:pt x="3440995" y="924162"/>
                  <a:pt x="3440242" y="1162959"/>
                </a:cubicBezTo>
                <a:cubicBezTo>
                  <a:pt x="3439489" y="1401756"/>
                  <a:pt x="3440911" y="1775399"/>
                  <a:pt x="3440242" y="2153628"/>
                </a:cubicBezTo>
                <a:cubicBezTo>
                  <a:pt x="3432332" y="2414408"/>
                  <a:pt x="3205186" y="2617897"/>
                  <a:pt x="3009506" y="2584364"/>
                </a:cubicBezTo>
                <a:cubicBezTo>
                  <a:pt x="2729152" y="2559188"/>
                  <a:pt x="2563557" y="2577366"/>
                  <a:pt x="2437700" y="2584364"/>
                </a:cubicBezTo>
                <a:cubicBezTo>
                  <a:pt x="2311843" y="2591362"/>
                  <a:pt x="2144075" y="2609003"/>
                  <a:pt x="1926084" y="2584364"/>
                </a:cubicBezTo>
                <a:cubicBezTo>
                  <a:pt x="1708093" y="2559725"/>
                  <a:pt x="1486232" y="2584645"/>
                  <a:pt x="1294088" y="2584364"/>
                </a:cubicBezTo>
                <a:cubicBezTo>
                  <a:pt x="1101944" y="2584083"/>
                  <a:pt x="903654" y="2560278"/>
                  <a:pt x="631996" y="2584364"/>
                </a:cubicBezTo>
                <a:cubicBezTo>
                  <a:pt x="360338" y="2608450"/>
                  <a:pt x="309180" y="2604578"/>
                  <a:pt x="0" y="2584364"/>
                </a:cubicBezTo>
                <a:lnTo>
                  <a:pt x="0" y="2584364"/>
                </a:lnTo>
                <a:cubicBezTo>
                  <a:pt x="14740" y="2403420"/>
                  <a:pt x="-12890" y="2236870"/>
                  <a:pt x="0" y="2045957"/>
                </a:cubicBezTo>
                <a:cubicBezTo>
                  <a:pt x="12890" y="1855044"/>
                  <a:pt x="-6507" y="1657910"/>
                  <a:pt x="0" y="1486014"/>
                </a:cubicBezTo>
                <a:cubicBezTo>
                  <a:pt x="6507" y="1314118"/>
                  <a:pt x="7593" y="1148414"/>
                  <a:pt x="0" y="969143"/>
                </a:cubicBezTo>
                <a:cubicBezTo>
                  <a:pt x="-7593" y="789872"/>
                  <a:pt x="10156" y="681201"/>
                  <a:pt x="0" y="430736"/>
                </a:cubicBezTo>
                <a:cubicBezTo>
                  <a:pt x="-8979" y="176668"/>
                  <a:pt x="201794" y="-57785"/>
                  <a:pt x="430736" y="0"/>
                </a:cubicBezTo>
                <a:close/>
              </a:path>
            </a:pathLst>
          </a:custGeom>
          <a:solidFill>
            <a:schemeClr val="bg2"/>
          </a:solidFill>
          <a:ln w="38100" cap="flat" cmpd="sng">
            <a:solidFill>
              <a:schemeClr val="bg2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một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;…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người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người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6" name="Google Shape;1844;p49"/>
          <p:cNvGrpSpPr/>
          <p:nvPr/>
        </p:nvGrpSpPr>
        <p:grpSpPr>
          <a:xfrm rot="469030">
            <a:off x="3653088" y="1155779"/>
            <a:ext cx="500366" cy="514531"/>
            <a:chOff x="6429122" y="1995791"/>
            <a:chExt cx="369901" cy="380374"/>
          </a:xfrm>
        </p:grpSpPr>
        <p:sp>
          <p:nvSpPr>
            <p:cNvPr id="107" name="Google Shape;1845;p49"/>
            <p:cNvSpPr/>
            <p:nvPr/>
          </p:nvSpPr>
          <p:spPr>
            <a:xfrm>
              <a:off x="6552397" y="2074446"/>
              <a:ext cx="142664" cy="301719"/>
            </a:xfrm>
            <a:custGeom>
              <a:avLst/>
              <a:gdLst/>
              <a:ahLst/>
              <a:cxnLst/>
              <a:rect l="l" t="t" r="r" b="b"/>
              <a:pathLst>
                <a:path w="3760" h="7952" extrusionOk="0">
                  <a:moveTo>
                    <a:pt x="0" y="1"/>
                  </a:moveTo>
                  <a:lnTo>
                    <a:pt x="0" y="1176"/>
                  </a:lnTo>
                  <a:lnTo>
                    <a:pt x="0" y="3559"/>
                  </a:lnTo>
                  <a:cubicBezTo>
                    <a:pt x="0" y="3880"/>
                    <a:pt x="133" y="4188"/>
                    <a:pt x="368" y="4410"/>
                  </a:cubicBezTo>
                  <a:lnTo>
                    <a:pt x="476" y="4513"/>
                  </a:lnTo>
                  <a:cubicBezTo>
                    <a:pt x="535" y="4569"/>
                    <a:pt x="568" y="4645"/>
                    <a:pt x="568" y="4724"/>
                  </a:cubicBezTo>
                  <a:lnTo>
                    <a:pt x="568" y="7630"/>
                  </a:lnTo>
                  <a:cubicBezTo>
                    <a:pt x="568" y="7799"/>
                    <a:pt x="706" y="7938"/>
                    <a:pt x="880" y="7939"/>
                  </a:cubicBezTo>
                  <a:lnTo>
                    <a:pt x="3317" y="7951"/>
                  </a:lnTo>
                  <a:cubicBezTo>
                    <a:pt x="3318" y="7951"/>
                    <a:pt x="3319" y="7951"/>
                    <a:pt x="3319" y="7951"/>
                  </a:cubicBezTo>
                  <a:cubicBezTo>
                    <a:pt x="3497" y="7951"/>
                    <a:pt x="3642" y="7813"/>
                    <a:pt x="3642" y="7642"/>
                  </a:cubicBezTo>
                  <a:lnTo>
                    <a:pt x="3642" y="4520"/>
                  </a:lnTo>
                  <a:cubicBezTo>
                    <a:pt x="3642" y="4498"/>
                    <a:pt x="3646" y="4476"/>
                    <a:pt x="3653" y="4455"/>
                  </a:cubicBezTo>
                  <a:cubicBezTo>
                    <a:pt x="3661" y="4428"/>
                    <a:pt x="3676" y="4403"/>
                    <a:pt x="3695" y="4381"/>
                  </a:cubicBezTo>
                  <a:lnTo>
                    <a:pt x="3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Google Shape;1846;p49"/>
            <p:cNvSpPr/>
            <p:nvPr/>
          </p:nvSpPr>
          <p:spPr>
            <a:xfrm>
              <a:off x="6552397" y="2075167"/>
              <a:ext cx="142929" cy="69321"/>
            </a:xfrm>
            <a:custGeom>
              <a:avLst/>
              <a:gdLst/>
              <a:ahLst/>
              <a:cxnLst/>
              <a:rect l="l" t="t" r="r" b="b"/>
              <a:pathLst>
                <a:path w="3767" h="1827" extrusionOk="0">
                  <a:moveTo>
                    <a:pt x="0" y="1"/>
                  </a:moveTo>
                  <a:lnTo>
                    <a:pt x="0" y="1176"/>
                  </a:lnTo>
                  <a:lnTo>
                    <a:pt x="19" y="1176"/>
                  </a:lnTo>
                  <a:lnTo>
                    <a:pt x="19" y="1708"/>
                  </a:lnTo>
                  <a:cubicBezTo>
                    <a:pt x="156" y="1783"/>
                    <a:pt x="311" y="1827"/>
                    <a:pt x="477" y="1827"/>
                  </a:cubicBezTo>
                  <a:cubicBezTo>
                    <a:pt x="681" y="1827"/>
                    <a:pt x="870" y="1761"/>
                    <a:pt x="1026" y="1651"/>
                  </a:cubicBezTo>
                  <a:cubicBezTo>
                    <a:pt x="1180" y="1761"/>
                    <a:pt x="1370" y="1827"/>
                    <a:pt x="1574" y="1827"/>
                  </a:cubicBezTo>
                  <a:cubicBezTo>
                    <a:pt x="1795" y="1827"/>
                    <a:pt x="1999" y="1750"/>
                    <a:pt x="2160" y="1623"/>
                  </a:cubicBezTo>
                  <a:cubicBezTo>
                    <a:pt x="2307" y="1716"/>
                    <a:pt x="2483" y="1772"/>
                    <a:pt x="2670" y="1772"/>
                  </a:cubicBezTo>
                  <a:cubicBezTo>
                    <a:pt x="2857" y="1772"/>
                    <a:pt x="3032" y="1716"/>
                    <a:pt x="3180" y="1623"/>
                  </a:cubicBezTo>
                  <a:cubicBezTo>
                    <a:pt x="3334" y="1745"/>
                    <a:pt x="3529" y="1820"/>
                    <a:pt x="3740" y="1827"/>
                  </a:cubicBezTo>
                  <a:lnTo>
                    <a:pt x="3766" y="1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Google Shape;1847;p49"/>
            <p:cNvSpPr/>
            <p:nvPr/>
          </p:nvSpPr>
          <p:spPr>
            <a:xfrm>
              <a:off x="6590985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4" y="1"/>
                    <a:pt x="541" y="1"/>
                    <a:pt x="539" y="1"/>
                  </a:cubicBezTo>
                  <a:cubicBezTo>
                    <a:pt x="238" y="7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1" y="2195"/>
                    <a:pt x="545" y="2195"/>
                    <a:pt x="549" y="2195"/>
                  </a:cubicBezTo>
                  <a:cubicBezTo>
                    <a:pt x="852" y="2195"/>
                    <a:pt x="1098" y="1938"/>
                    <a:pt x="1098" y="1634"/>
                  </a:cubicBezTo>
                  <a:lnTo>
                    <a:pt x="1098" y="549"/>
                  </a:lnTo>
                  <a:cubicBezTo>
                    <a:pt x="1098" y="398"/>
                    <a:pt x="1036" y="261"/>
                    <a:pt x="937" y="162"/>
                  </a:cubicBezTo>
                  <a:cubicBezTo>
                    <a:pt x="837" y="62"/>
                    <a:pt x="699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Google Shape;1848;p49"/>
            <p:cNvSpPr/>
            <p:nvPr/>
          </p:nvSpPr>
          <p:spPr>
            <a:xfrm>
              <a:off x="6632608" y="2043333"/>
              <a:ext cx="41661" cy="83284"/>
            </a:xfrm>
            <a:custGeom>
              <a:avLst/>
              <a:gdLst/>
              <a:ahLst/>
              <a:cxnLst/>
              <a:rect l="l" t="t" r="r" b="b"/>
              <a:pathLst>
                <a:path w="1098" h="2195" extrusionOk="0">
                  <a:moveTo>
                    <a:pt x="549" y="1"/>
                  </a:moveTo>
                  <a:cubicBezTo>
                    <a:pt x="545" y="1"/>
                    <a:pt x="542" y="1"/>
                    <a:pt x="538" y="1"/>
                  </a:cubicBezTo>
                  <a:cubicBezTo>
                    <a:pt x="237" y="6"/>
                    <a:pt x="1" y="261"/>
                    <a:pt x="1" y="562"/>
                  </a:cubicBezTo>
                  <a:lnTo>
                    <a:pt x="1" y="1647"/>
                  </a:lnTo>
                  <a:cubicBezTo>
                    <a:pt x="1" y="1946"/>
                    <a:pt x="240" y="2189"/>
                    <a:pt x="538" y="2195"/>
                  </a:cubicBezTo>
                  <a:cubicBezTo>
                    <a:pt x="542" y="2195"/>
                    <a:pt x="545" y="2195"/>
                    <a:pt x="549" y="2195"/>
                  </a:cubicBezTo>
                  <a:cubicBezTo>
                    <a:pt x="852" y="2195"/>
                    <a:pt x="1097" y="1938"/>
                    <a:pt x="1097" y="1633"/>
                  </a:cubicBezTo>
                  <a:lnTo>
                    <a:pt x="1097" y="549"/>
                  </a:lnTo>
                  <a:cubicBezTo>
                    <a:pt x="1097" y="397"/>
                    <a:pt x="1036" y="261"/>
                    <a:pt x="936" y="161"/>
                  </a:cubicBezTo>
                  <a:cubicBezTo>
                    <a:pt x="838" y="62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Google Shape;1849;p49"/>
            <p:cNvSpPr/>
            <p:nvPr/>
          </p:nvSpPr>
          <p:spPr>
            <a:xfrm>
              <a:off x="6674230" y="2045420"/>
              <a:ext cx="41661" cy="83322"/>
            </a:xfrm>
            <a:custGeom>
              <a:avLst/>
              <a:gdLst/>
              <a:ahLst/>
              <a:cxnLst/>
              <a:rect l="l" t="t" r="r" b="b"/>
              <a:pathLst>
                <a:path w="1098" h="2196" extrusionOk="0">
                  <a:moveTo>
                    <a:pt x="546" y="1"/>
                  </a:moveTo>
                  <a:cubicBezTo>
                    <a:pt x="543" y="1"/>
                    <a:pt x="541" y="1"/>
                    <a:pt x="538" y="1"/>
                  </a:cubicBezTo>
                  <a:cubicBezTo>
                    <a:pt x="237" y="7"/>
                    <a:pt x="0" y="261"/>
                    <a:pt x="0" y="562"/>
                  </a:cubicBezTo>
                  <a:lnTo>
                    <a:pt x="0" y="1647"/>
                  </a:lnTo>
                  <a:cubicBezTo>
                    <a:pt x="0" y="1946"/>
                    <a:pt x="240" y="2189"/>
                    <a:pt x="537" y="2195"/>
                  </a:cubicBezTo>
                  <a:cubicBezTo>
                    <a:pt x="541" y="2195"/>
                    <a:pt x="545" y="2195"/>
                    <a:pt x="548" y="2195"/>
                  </a:cubicBezTo>
                  <a:cubicBezTo>
                    <a:pt x="851" y="2195"/>
                    <a:pt x="1097" y="1938"/>
                    <a:pt x="1097" y="1634"/>
                  </a:cubicBezTo>
                  <a:lnTo>
                    <a:pt x="1097" y="549"/>
                  </a:lnTo>
                  <a:cubicBezTo>
                    <a:pt x="1097" y="398"/>
                    <a:pt x="1035" y="261"/>
                    <a:pt x="937" y="162"/>
                  </a:cubicBezTo>
                  <a:cubicBezTo>
                    <a:pt x="836" y="62"/>
                    <a:pt x="698" y="1"/>
                    <a:pt x="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Google Shape;1850;p49"/>
            <p:cNvSpPr/>
            <p:nvPr/>
          </p:nvSpPr>
          <p:spPr>
            <a:xfrm>
              <a:off x="6549400" y="2045420"/>
              <a:ext cx="41623" cy="83322"/>
            </a:xfrm>
            <a:custGeom>
              <a:avLst/>
              <a:gdLst/>
              <a:ahLst/>
              <a:cxnLst/>
              <a:rect l="l" t="t" r="r" b="b"/>
              <a:pathLst>
                <a:path w="1097" h="2196" extrusionOk="0">
                  <a:moveTo>
                    <a:pt x="549" y="1"/>
                  </a:moveTo>
                  <a:cubicBezTo>
                    <a:pt x="246" y="1"/>
                    <a:pt x="0" y="247"/>
                    <a:pt x="0" y="549"/>
                  </a:cubicBezTo>
                  <a:lnTo>
                    <a:pt x="0" y="1647"/>
                  </a:lnTo>
                  <a:cubicBezTo>
                    <a:pt x="0" y="1950"/>
                    <a:pt x="245" y="2196"/>
                    <a:pt x="548" y="2196"/>
                  </a:cubicBezTo>
                  <a:cubicBezTo>
                    <a:pt x="553" y="2196"/>
                    <a:pt x="559" y="2195"/>
                    <a:pt x="564" y="2195"/>
                  </a:cubicBezTo>
                  <a:cubicBezTo>
                    <a:pt x="862" y="2187"/>
                    <a:pt x="1097" y="1934"/>
                    <a:pt x="1097" y="1635"/>
                  </a:cubicBezTo>
                  <a:lnTo>
                    <a:pt x="1097" y="549"/>
                  </a:lnTo>
                  <a:cubicBezTo>
                    <a:pt x="1097" y="398"/>
                    <a:pt x="1036" y="260"/>
                    <a:pt x="937" y="162"/>
                  </a:cubicBezTo>
                  <a:cubicBezTo>
                    <a:pt x="837" y="63"/>
                    <a:pt x="700" y="1"/>
                    <a:pt x="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Google Shape;1851;p49"/>
            <p:cNvSpPr/>
            <p:nvPr/>
          </p:nvSpPr>
          <p:spPr>
            <a:xfrm>
              <a:off x="6591023" y="2045799"/>
              <a:ext cx="29178" cy="82563"/>
            </a:xfrm>
            <a:custGeom>
              <a:avLst/>
              <a:gdLst/>
              <a:ahLst/>
              <a:cxnLst/>
              <a:rect l="l" t="t" r="r" b="b"/>
              <a:pathLst>
                <a:path w="769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2" y="18"/>
                    <a:pt x="1" y="267"/>
                    <a:pt x="1" y="557"/>
                  </a:cubicBezTo>
                  <a:lnTo>
                    <a:pt x="1" y="1619"/>
                  </a:lnTo>
                  <a:cubicBezTo>
                    <a:pt x="1" y="1910"/>
                    <a:pt x="222" y="2159"/>
                    <a:pt x="512" y="2175"/>
                  </a:cubicBezTo>
                  <a:cubicBezTo>
                    <a:pt x="523" y="2175"/>
                    <a:pt x="533" y="2176"/>
                    <a:pt x="544" y="2176"/>
                  </a:cubicBezTo>
                  <a:cubicBezTo>
                    <a:pt x="624" y="2176"/>
                    <a:pt x="700" y="2158"/>
                    <a:pt x="769" y="2126"/>
                  </a:cubicBezTo>
                  <a:cubicBezTo>
                    <a:pt x="581" y="2041"/>
                    <a:pt x="450" y="1852"/>
                    <a:pt x="450" y="1632"/>
                  </a:cubicBezTo>
                  <a:lnTo>
                    <a:pt x="450" y="544"/>
                  </a:lnTo>
                  <a:cubicBezTo>
                    <a:pt x="450" y="324"/>
                    <a:pt x="581" y="135"/>
                    <a:pt x="769" y="50"/>
                  </a:cubicBezTo>
                  <a:cubicBezTo>
                    <a:pt x="700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Google Shape;1852;p49"/>
            <p:cNvSpPr/>
            <p:nvPr/>
          </p:nvSpPr>
          <p:spPr>
            <a:xfrm>
              <a:off x="663260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Google Shape;1853;p49"/>
            <p:cNvSpPr/>
            <p:nvPr/>
          </p:nvSpPr>
          <p:spPr>
            <a:xfrm>
              <a:off x="6633058" y="2043712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1"/>
                  </a:moveTo>
                  <a:cubicBezTo>
                    <a:pt x="534" y="1"/>
                    <a:pt x="523" y="1"/>
                    <a:pt x="513" y="2"/>
                  </a:cubicBezTo>
                  <a:cubicBezTo>
                    <a:pt x="223" y="17"/>
                    <a:pt x="1" y="266"/>
                    <a:pt x="1" y="557"/>
                  </a:cubicBezTo>
                  <a:lnTo>
                    <a:pt x="1" y="1619"/>
                  </a:lnTo>
                  <a:cubicBezTo>
                    <a:pt x="1" y="1909"/>
                    <a:pt x="223" y="2158"/>
                    <a:pt x="513" y="2175"/>
                  </a:cubicBezTo>
                  <a:cubicBezTo>
                    <a:pt x="522" y="2176"/>
                    <a:pt x="531" y="2176"/>
                    <a:pt x="540" y="2176"/>
                  </a:cubicBezTo>
                  <a:cubicBezTo>
                    <a:pt x="623" y="2176"/>
                    <a:pt x="700" y="2159"/>
                    <a:pt x="769" y="2127"/>
                  </a:cubicBezTo>
                  <a:cubicBezTo>
                    <a:pt x="582" y="2042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2" y="135"/>
                    <a:pt x="769" y="49"/>
                  </a:cubicBezTo>
                  <a:cubicBezTo>
                    <a:pt x="700" y="18"/>
                    <a:pt x="624" y="1"/>
                    <a:pt x="544" y="1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Google Shape;1854;p49"/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1855;p49"/>
            <p:cNvSpPr/>
            <p:nvPr/>
          </p:nvSpPr>
          <p:spPr>
            <a:xfrm>
              <a:off x="667423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Google Shape;1856;p49"/>
            <p:cNvSpPr/>
            <p:nvPr/>
          </p:nvSpPr>
          <p:spPr>
            <a:xfrm>
              <a:off x="667468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533" y="0"/>
                    <a:pt x="523" y="1"/>
                    <a:pt x="512" y="1"/>
                  </a:cubicBezTo>
                  <a:cubicBezTo>
                    <a:pt x="223" y="18"/>
                    <a:pt x="0" y="267"/>
                    <a:pt x="0" y="557"/>
                  </a:cubicBezTo>
                  <a:lnTo>
                    <a:pt x="0" y="1619"/>
                  </a:lnTo>
                  <a:cubicBezTo>
                    <a:pt x="0" y="1910"/>
                    <a:pt x="223" y="2159"/>
                    <a:pt x="513" y="2175"/>
                  </a:cubicBezTo>
                  <a:cubicBezTo>
                    <a:pt x="524" y="2175"/>
                    <a:pt x="534" y="2176"/>
                    <a:pt x="544" y="2176"/>
                  </a:cubicBezTo>
                  <a:cubicBezTo>
                    <a:pt x="624" y="2176"/>
                    <a:pt x="701" y="2158"/>
                    <a:pt x="769" y="2126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69" y="50"/>
                  </a:cubicBezTo>
                  <a:cubicBezTo>
                    <a:pt x="701" y="18"/>
                    <a:pt x="624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Google Shape;1857;p49"/>
            <p:cNvSpPr/>
            <p:nvPr/>
          </p:nvSpPr>
          <p:spPr>
            <a:xfrm>
              <a:off x="6549400" y="2045799"/>
              <a:ext cx="29216" cy="82563"/>
            </a:xfrm>
            <a:custGeom>
              <a:avLst/>
              <a:gdLst/>
              <a:ahLst/>
              <a:cxnLst/>
              <a:rect l="l" t="t" r="r" b="b"/>
              <a:pathLst>
                <a:path w="770" h="2176" extrusionOk="0">
                  <a:moveTo>
                    <a:pt x="544" y="0"/>
                  </a:moveTo>
                  <a:cubicBezTo>
                    <a:pt x="244" y="0"/>
                    <a:pt x="0" y="244"/>
                    <a:pt x="0" y="544"/>
                  </a:cubicBezTo>
                  <a:lnTo>
                    <a:pt x="0" y="1632"/>
                  </a:lnTo>
                  <a:cubicBezTo>
                    <a:pt x="0" y="1932"/>
                    <a:pt x="244" y="2176"/>
                    <a:pt x="544" y="2176"/>
                  </a:cubicBezTo>
                  <a:cubicBezTo>
                    <a:pt x="625" y="2176"/>
                    <a:pt x="700" y="2158"/>
                    <a:pt x="770" y="2128"/>
                  </a:cubicBezTo>
                  <a:cubicBezTo>
                    <a:pt x="581" y="2041"/>
                    <a:pt x="451" y="1852"/>
                    <a:pt x="451" y="1632"/>
                  </a:cubicBezTo>
                  <a:lnTo>
                    <a:pt x="451" y="544"/>
                  </a:lnTo>
                  <a:cubicBezTo>
                    <a:pt x="451" y="324"/>
                    <a:pt x="581" y="135"/>
                    <a:pt x="770" y="50"/>
                  </a:cubicBezTo>
                  <a:cubicBezTo>
                    <a:pt x="700" y="18"/>
                    <a:pt x="625" y="0"/>
                    <a:pt x="544" y="0"/>
                  </a:cubicBez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Google Shape;1858;p49"/>
            <p:cNvSpPr/>
            <p:nvPr/>
          </p:nvSpPr>
          <p:spPr>
            <a:xfrm>
              <a:off x="6617013" y="2141187"/>
              <a:ext cx="77213" cy="99030"/>
            </a:xfrm>
            <a:custGeom>
              <a:avLst/>
              <a:gdLst/>
              <a:ahLst/>
              <a:cxnLst/>
              <a:rect l="l" t="t" r="r" b="b"/>
              <a:pathLst>
                <a:path w="2035" h="2610" extrusionOk="0">
                  <a:moveTo>
                    <a:pt x="1451" y="0"/>
                  </a:moveTo>
                  <a:cubicBezTo>
                    <a:pt x="1046" y="1"/>
                    <a:pt x="654" y="167"/>
                    <a:pt x="386" y="471"/>
                  </a:cubicBezTo>
                  <a:cubicBezTo>
                    <a:pt x="177" y="708"/>
                    <a:pt x="43" y="1013"/>
                    <a:pt x="23" y="1348"/>
                  </a:cubicBezTo>
                  <a:lnTo>
                    <a:pt x="1" y="1710"/>
                  </a:lnTo>
                  <a:lnTo>
                    <a:pt x="1" y="1722"/>
                  </a:lnTo>
                  <a:lnTo>
                    <a:pt x="1" y="1732"/>
                  </a:lnTo>
                  <a:cubicBezTo>
                    <a:pt x="4" y="2218"/>
                    <a:pt x="406" y="2609"/>
                    <a:pt x="893" y="2609"/>
                  </a:cubicBezTo>
                  <a:lnTo>
                    <a:pt x="1998" y="2609"/>
                  </a:lnTo>
                  <a:lnTo>
                    <a:pt x="2035" y="0"/>
                  </a:lnTo>
                  <a:close/>
                </a:path>
              </a:pathLst>
            </a:custGeom>
            <a:solidFill>
              <a:srgbClr val="E3672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859;p49"/>
            <p:cNvSpPr/>
            <p:nvPr/>
          </p:nvSpPr>
          <p:spPr>
            <a:xfrm>
              <a:off x="6641486" y="2074598"/>
              <a:ext cx="32782" cy="52171"/>
            </a:xfrm>
            <a:custGeom>
              <a:avLst/>
              <a:gdLst/>
              <a:ahLst/>
              <a:cxnLst/>
              <a:rect l="l" t="t" r="r" b="b"/>
              <a:pathLst>
                <a:path w="864" h="1375" extrusionOk="0">
                  <a:moveTo>
                    <a:pt x="863" y="0"/>
                  </a:moveTo>
                  <a:cubicBezTo>
                    <a:pt x="392" y="35"/>
                    <a:pt x="12" y="424"/>
                    <a:pt x="3" y="897"/>
                  </a:cubicBezTo>
                  <a:cubicBezTo>
                    <a:pt x="0" y="1051"/>
                    <a:pt x="35" y="1199"/>
                    <a:pt x="103" y="1333"/>
                  </a:cubicBezTo>
                  <a:cubicBezTo>
                    <a:pt x="168" y="1360"/>
                    <a:pt x="239" y="1375"/>
                    <a:pt x="313" y="1375"/>
                  </a:cubicBezTo>
                  <a:cubicBezTo>
                    <a:pt x="328" y="1375"/>
                    <a:pt x="343" y="1374"/>
                    <a:pt x="359" y="1373"/>
                  </a:cubicBezTo>
                  <a:cubicBezTo>
                    <a:pt x="647" y="1350"/>
                    <a:pt x="863" y="1102"/>
                    <a:pt x="863" y="813"/>
                  </a:cubicBezTo>
                  <a:lnTo>
                    <a:pt x="8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1860;p49"/>
            <p:cNvSpPr/>
            <p:nvPr/>
          </p:nvSpPr>
          <p:spPr>
            <a:xfrm>
              <a:off x="6674230" y="2074446"/>
              <a:ext cx="41661" cy="54410"/>
            </a:xfrm>
            <a:custGeom>
              <a:avLst/>
              <a:gdLst/>
              <a:ahLst/>
              <a:cxnLst/>
              <a:rect l="l" t="t" r="r" b="b"/>
              <a:pathLst>
                <a:path w="1098" h="1434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883"/>
                  </a:lnTo>
                  <a:cubicBezTo>
                    <a:pt x="0" y="1187"/>
                    <a:pt x="246" y="1434"/>
                    <a:pt x="550" y="1434"/>
                  </a:cubicBezTo>
                  <a:cubicBezTo>
                    <a:pt x="555" y="1434"/>
                    <a:pt x="559" y="1434"/>
                    <a:pt x="563" y="1433"/>
                  </a:cubicBezTo>
                  <a:cubicBezTo>
                    <a:pt x="857" y="1426"/>
                    <a:pt x="1097" y="1167"/>
                    <a:pt x="1097" y="872"/>
                  </a:cubicBezTo>
                  <a:lnTo>
                    <a:pt x="1097" y="33"/>
                  </a:lnTo>
                  <a:cubicBezTo>
                    <a:pt x="1004" y="12"/>
                    <a:pt x="907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Google Shape;1861;p49"/>
            <p:cNvSpPr/>
            <p:nvPr/>
          </p:nvSpPr>
          <p:spPr>
            <a:xfrm>
              <a:off x="6674230" y="2074446"/>
              <a:ext cx="17112" cy="26066"/>
            </a:xfrm>
            <a:custGeom>
              <a:avLst/>
              <a:gdLst/>
              <a:ahLst/>
              <a:cxnLst/>
              <a:rect l="l" t="t" r="r" b="b"/>
              <a:pathLst>
                <a:path w="451" h="687" extrusionOk="0">
                  <a:moveTo>
                    <a:pt x="68" y="1"/>
                  </a:moveTo>
                  <a:cubicBezTo>
                    <a:pt x="45" y="1"/>
                    <a:pt x="23" y="2"/>
                    <a:pt x="0" y="3"/>
                  </a:cubicBezTo>
                  <a:lnTo>
                    <a:pt x="0" y="686"/>
                  </a:lnTo>
                  <a:lnTo>
                    <a:pt x="451" y="686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Google Shape;1862;p49"/>
            <p:cNvSpPr/>
            <p:nvPr/>
          </p:nvSpPr>
          <p:spPr>
            <a:xfrm>
              <a:off x="6632721" y="2089281"/>
              <a:ext cx="105442" cy="154274"/>
            </a:xfrm>
            <a:custGeom>
              <a:avLst/>
              <a:gdLst/>
              <a:ahLst/>
              <a:cxnLst/>
              <a:rect l="l" t="t" r="r" b="b"/>
              <a:pathLst>
                <a:path w="2779" h="4066" extrusionOk="0">
                  <a:moveTo>
                    <a:pt x="1147" y="1"/>
                  </a:moveTo>
                  <a:cubicBezTo>
                    <a:pt x="891" y="1"/>
                    <a:pt x="667" y="184"/>
                    <a:pt x="627" y="436"/>
                  </a:cubicBezTo>
                  <a:cubicBezTo>
                    <a:pt x="600" y="613"/>
                    <a:pt x="661" y="776"/>
                    <a:pt x="774" y="887"/>
                  </a:cubicBezTo>
                  <a:cubicBezTo>
                    <a:pt x="867" y="982"/>
                    <a:pt x="996" y="1039"/>
                    <a:pt x="1140" y="1039"/>
                  </a:cubicBezTo>
                  <a:lnTo>
                    <a:pt x="1340" y="1039"/>
                  </a:lnTo>
                  <a:cubicBezTo>
                    <a:pt x="1418" y="1039"/>
                    <a:pt x="1478" y="1104"/>
                    <a:pt x="1471" y="1181"/>
                  </a:cubicBezTo>
                  <a:lnTo>
                    <a:pt x="1427" y="1745"/>
                  </a:lnTo>
                  <a:lnTo>
                    <a:pt x="1081" y="1745"/>
                  </a:lnTo>
                  <a:cubicBezTo>
                    <a:pt x="520" y="1745"/>
                    <a:pt x="57" y="2181"/>
                    <a:pt x="22" y="2741"/>
                  </a:cubicBezTo>
                  <a:lnTo>
                    <a:pt x="1" y="3090"/>
                  </a:lnTo>
                  <a:cubicBezTo>
                    <a:pt x="1" y="3628"/>
                    <a:pt x="437" y="4065"/>
                    <a:pt x="975" y="4065"/>
                  </a:cubicBezTo>
                  <a:lnTo>
                    <a:pt x="1549" y="4055"/>
                  </a:lnTo>
                  <a:cubicBezTo>
                    <a:pt x="1560" y="4029"/>
                    <a:pt x="1569" y="4016"/>
                    <a:pt x="1585" y="3993"/>
                  </a:cubicBezTo>
                  <a:lnTo>
                    <a:pt x="2633" y="2714"/>
                  </a:lnTo>
                  <a:cubicBezTo>
                    <a:pt x="2727" y="2598"/>
                    <a:pt x="2779" y="2453"/>
                    <a:pt x="2779" y="2304"/>
                  </a:cubicBezTo>
                  <a:lnTo>
                    <a:pt x="2779" y="879"/>
                  </a:lnTo>
                  <a:cubicBezTo>
                    <a:pt x="2779" y="745"/>
                    <a:pt x="2748" y="614"/>
                    <a:pt x="2690" y="494"/>
                  </a:cubicBezTo>
                  <a:cubicBezTo>
                    <a:pt x="2616" y="344"/>
                    <a:pt x="2504" y="221"/>
                    <a:pt x="2366" y="134"/>
                  </a:cubicBezTo>
                  <a:cubicBezTo>
                    <a:pt x="2229" y="49"/>
                    <a:pt x="2069" y="1"/>
                    <a:pt x="19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Google Shape;1863;p49"/>
            <p:cNvSpPr/>
            <p:nvPr/>
          </p:nvSpPr>
          <p:spPr>
            <a:xfrm>
              <a:off x="6722607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6" y="1339"/>
                  </a:cubicBezTo>
                  <a:lnTo>
                    <a:pt x="488" y="1339"/>
                  </a:lnTo>
                  <a:lnTo>
                    <a:pt x="488" y="4013"/>
                  </a:lnTo>
                  <a:cubicBezTo>
                    <a:pt x="488" y="4105"/>
                    <a:pt x="562" y="4178"/>
                    <a:pt x="654" y="4178"/>
                  </a:cubicBezTo>
                  <a:lnTo>
                    <a:pt x="1362" y="4177"/>
                  </a:lnTo>
                  <a:cubicBezTo>
                    <a:pt x="1453" y="4177"/>
                    <a:pt x="1525" y="4103"/>
                    <a:pt x="1525" y="4011"/>
                  </a:cubicBezTo>
                  <a:lnTo>
                    <a:pt x="1525" y="1339"/>
                  </a:lnTo>
                  <a:lnTo>
                    <a:pt x="1958" y="1339"/>
                  </a:lnTo>
                  <a:cubicBezTo>
                    <a:pt x="1993" y="1339"/>
                    <a:pt x="2014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1864;p49"/>
            <p:cNvSpPr/>
            <p:nvPr/>
          </p:nvSpPr>
          <p:spPr>
            <a:xfrm>
              <a:off x="6429122" y="2217603"/>
              <a:ext cx="76416" cy="158562"/>
            </a:xfrm>
            <a:custGeom>
              <a:avLst/>
              <a:gdLst/>
              <a:ahLst/>
              <a:cxnLst/>
              <a:rect l="l" t="t" r="r" b="b"/>
              <a:pathLst>
                <a:path w="2014" h="4179" extrusionOk="0">
                  <a:moveTo>
                    <a:pt x="1007" y="0"/>
                  </a:moveTo>
                  <a:cubicBezTo>
                    <a:pt x="994" y="0"/>
                    <a:pt x="981" y="6"/>
                    <a:pt x="972" y="17"/>
                  </a:cubicBezTo>
                  <a:lnTo>
                    <a:pt x="21" y="1270"/>
                  </a:lnTo>
                  <a:cubicBezTo>
                    <a:pt x="0" y="1298"/>
                    <a:pt x="20" y="1339"/>
                    <a:pt x="55" y="1339"/>
                  </a:cubicBezTo>
                  <a:lnTo>
                    <a:pt x="488" y="1339"/>
                  </a:lnTo>
                  <a:lnTo>
                    <a:pt x="488" y="4036"/>
                  </a:lnTo>
                  <a:cubicBezTo>
                    <a:pt x="488" y="4115"/>
                    <a:pt x="551" y="4178"/>
                    <a:pt x="628" y="4178"/>
                  </a:cubicBezTo>
                  <a:lnTo>
                    <a:pt x="1386" y="4177"/>
                  </a:lnTo>
                  <a:cubicBezTo>
                    <a:pt x="1462" y="4177"/>
                    <a:pt x="1525" y="4113"/>
                    <a:pt x="1525" y="4035"/>
                  </a:cubicBezTo>
                  <a:lnTo>
                    <a:pt x="1525" y="1339"/>
                  </a:lnTo>
                  <a:lnTo>
                    <a:pt x="1957" y="1339"/>
                  </a:lnTo>
                  <a:cubicBezTo>
                    <a:pt x="1993" y="1339"/>
                    <a:pt x="2013" y="1298"/>
                    <a:pt x="1992" y="1270"/>
                  </a:cubicBezTo>
                  <a:lnTo>
                    <a:pt x="1041" y="17"/>
                  </a:lnTo>
                  <a:cubicBezTo>
                    <a:pt x="1032" y="6"/>
                    <a:pt x="1020" y="0"/>
                    <a:pt x="1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865;p49"/>
            <p:cNvSpPr/>
            <p:nvPr/>
          </p:nvSpPr>
          <p:spPr>
            <a:xfrm>
              <a:off x="6451242" y="1995791"/>
              <a:ext cx="76947" cy="158182"/>
            </a:xfrm>
            <a:custGeom>
              <a:avLst/>
              <a:gdLst/>
              <a:ahLst/>
              <a:cxnLst/>
              <a:rect l="l" t="t" r="r" b="b"/>
              <a:pathLst>
                <a:path w="2028" h="4169" extrusionOk="0">
                  <a:moveTo>
                    <a:pt x="1015" y="0"/>
                  </a:moveTo>
                  <a:cubicBezTo>
                    <a:pt x="1002" y="0"/>
                    <a:pt x="989" y="6"/>
                    <a:pt x="980" y="17"/>
                  </a:cubicBezTo>
                  <a:lnTo>
                    <a:pt x="22" y="1267"/>
                  </a:lnTo>
                  <a:cubicBezTo>
                    <a:pt x="1" y="1295"/>
                    <a:pt x="56" y="1350"/>
                    <a:pt x="56" y="1350"/>
                  </a:cubicBezTo>
                  <a:lnTo>
                    <a:pt x="492" y="1350"/>
                  </a:lnTo>
                  <a:lnTo>
                    <a:pt x="492" y="3984"/>
                  </a:lnTo>
                  <a:cubicBezTo>
                    <a:pt x="492" y="4086"/>
                    <a:pt x="574" y="4169"/>
                    <a:pt x="676" y="4169"/>
                  </a:cubicBezTo>
                  <a:cubicBezTo>
                    <a:pt x="676" y="4169"/>
                    <a:pt x="677" y="4169"/>
                    <a:pt x="677" y="4169"/>
                  </a:cubicBezTo>
                  <a:lnTo>
                    <a:pt x="1347" y="4168"/>
                  </a:lnTo>
                  <a:cubicBezTo>
                    <a:pt x="1448" y="4168"/>
                    <a:pt x="1530" y="4086"/>
                    <a:pt x="1530" y="3984"/>
                  </a:cubicBezTo>
                  <a:lnTo>
                    <a:pt x="1530" y="1330"/>
                  </a:lnTo>
                  <a:lnTo>
                    <a:pt x="1973" y="1330"/>
                  </a:lnTo>
                  <a:cubicBezTo>
                    <a:pt x="1976" y="1330"/>
                    <a:pt x="1978" y="1330"/>
                    <a:pt x="1981" y="1330"/>
                  </a:cubicBezTo>
                  <a:cubicBezTo>
                    <a:pt x="2012" y="1330"/>
                    <a:pt x="2028" y="1293"/>
                    <a:pt x="2008" y="1267"/>
                  </a:cubicBezTo>
                  <a:lnTo>
                    <a:pt x="1048" y="17"/>
                  </a:lnTo>
                  <a:cubicBezTo>
                    <a:pt x="1040" y="6"/>
                    <a:pt x="1027" y="0"/>
                    <a:pt x="1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Google Shape;2857;p55"/>
          <p:cNvGrpSpPr/>
          <p:nvPr/>
        </p:nvGrpSpPr>
        <p:grpSpPr>
          <a:xfrm>
            <a:off x="7335309" y="1176673"/>
            <a:ext cx="475562" cy="551466"/>
            <a:chOff x="5658851" y="3802916"/>
            <a:chExt cx="301112" cy="379994"/>
          </a:xfrm>
        </p:grpSpPr>
        <p:sp>
          <p:nvSpPr>
            <p:cNvPr id="131" name="Google Shape;2858;p55"/>
            <p:cNvSpPr/>
            <p:nvPr/>
          </p:nvSpPr>
          <p:spPr>
            <a:xfrm>
              <a:off x="5658851" y="3803675"/>
              <a:ext cx="301112" cy="379121"/>
            </a:xfrm>
            <a:custGeom>
              <a:avLst/>
              <a:gdLst/>
              <a:ahLst/>
              <a:cxnLst/>
              <a:rect l="l" t="t" r="r" b="b"/>
              <a:pathLst>
                <a:path w="7936" h="9992" extrusionOk="0">
                  <a:moveTo>
                    <a:pt x="3858" y="0"/>
                  </a:moveTo>
                  <a:cubicBezTo>
                    <a:pt x="1914" y="0"/>
                    <a:pt x="382" y="1653"/>
                    <a:pt x="532" y="3588"/>
                  </a:cubicBezTo>
                  <a:lnTo>
                    <a:pt x="601" y="4478"/>
                  </a:lnTo>
                  <a:cubicBezTo>
                    <a:pt x="604" y="4525"/>
                    <a:pt x="593" y="4574"/>
                    <a:pt x="567" y="4613"/>
                  </a:cubicBezTo>
                  <a:lnTo>
                    <a:pt x="385" y="4909"/>
                  </a:lnTo>
                  <a:cubicBezTo>
                    <a:pt x="134" y="5310"/>
                    <a:pt x="1" y="5774"/>
                    <a:pt x="1" y="6247"/>
                  </a:cubicBezTo>
                  <a:cubicBezTo>
                    <a:pt x="1" y="6316"/>
                    <a:pt x="57" y="6372"/>
                    <a:pt x="125" y="6372"/>
                  </a:cubicBezTo>
                  <a:lnTo>
                    <a:pt x="683" y="6372"/>
                  </a:lnTo>
                  <a:lnTo>
                    <a:pt x="940" y="7862"/>
                  </a:lnTo>
                  <a:cubicBezTo>
                    <a:pt x="984" y="8118"/>
                    <a:pt x="1203" y="8304"/>
                    <a:pt x="1462" y="8305"/>
                  </a:cubicBezTo>
                  <a:lnTo>
                    <a:pt x="2969" y="8310"/>
                  </a:lnTo>
                  <a:cubicBezTo>
                    <a:pt x="3209" y="8311"/>
                    <a:pt x="3403" y="8507"/>
                    <a:pt x="3403" y="8746"/>
                  </a:cubicBezTo>
                  <a:lnTo>
                    <a:pt x="3403" y="9780"/>
                  </a:lnTo>
                  <a:cubicBezTo>
                    <a:pt x="3403" y="9897"/>
                    <a:pt x="3498" y="9992"/>
                    <a:pt x="3616" y="9992"/>
                  </a:cubicBezTo>
                  <a:cubicBezTo>
                    <a:pt x="3616" y="9992"/>
                    <a:pt x="3617" y="9992"/>
                    <a:pt x="3618" y="9992"/>
                  </a:cubicBezTo>
                  <a:lnTo>
                    <a:pt x="6345" y="9975"/>
                  </a:lnTo>
                  <a:cubicBezTo>
                    <a:pt x="6462" y="9974"/>
                    <a:pt x="6556" y="9879"/>
                    <a:pt x="6556" y="9763"/>
                  </a:cubicBezTo>
                  <a:lnTo>
                    <a:pt x="6556" y="6865"/>
                  </a:lnTo>
                  <a:lnTo>
                    <a:pt x="7251" y="4558"/>
                  </a:lnTo>
                  <a:cubicBezTo>
                    <a:pt x="7935" y="2286"/>
                    <a:pt x="6233" y="0"/>
                    <a:pt x="3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Google Shape;2859;p55"/>
            <p:cNvSpPr/>
            <p:nvPr/>
          </p:nvSpPr>
          <p:spPr>
            <a:xfrm>
              <a:off x="5659382" y="3813313"/>
              <a:ext cx="168503" cy="369598"/>
            </a:xfrm>
            <a:custGeom>
              <a:avLst/>
              <a:gdLst/>
              <a:ahLst/>
              <a:cxnLst/>
              <a:rect l="l" t="t" r="r" b="b"/>
              <a:pathLst>
                <a:path w="4441" h="9741" extrusionOk="0">
                  <a:moveTo>
                    <a:pt x="2580" y="1"/>
                  </a:moveTo>
                  <a:lnTo>
                    <a:pt x="2580" y="1"/>
                  </a:lnTo>
                  <a:cubicBezTo>
                    <a:pt x="1290" y="534"/>
                    <a:pt x="416" y="1852"/>
                    <a:pt x="530" y="3336"/>
                  </a:cubicBezTo>
                  <a:lnTo>
                    <a:pt x="600" y="4226"/>
                  </a:lnTo>
                  <a:cubicBezTo>
                    <a:pt x="603" y="4273"/>
                    <a:pt x="591" y="4321"/>
                    <a:pt x="566" y="4361"/>
                  </a:cubicBezTo>
                  <a:lnTo>
                    <a:pt x="383" y="4656"/>
                  </a:lnTo>
                  <a:cubicBezTo>
                    <a:pt x="134" y="5057"/>
                    <a:pt x="2" y="5521"/>
                    <a:pt x="1" y="5994"/>
                  </a:cubicBezTo>
                  <a:cubicBezTo>
                    <a:pt x="1" y="6062"/>
                    <a:pt x="56" y="6118"/>
                    <a:pt x="125" y="6118"/>
                  </a:cubicBezTo>
                  <a:lnTo>
                    <a:pt x="677" y="6118"/>
                  </a:lnTo>
                  <a:lnTo>
                    <a:pt x="935" y="7614"/>
                  </a:lnTo>
                  <a:cubicBezTo>
                    <a:pt x="978" y="7869"/>
                    <a:pt x="1200" y="8056"/>
                    <a:pt x="1458" y="8057"/>
                  </a:cubicBezTo>
                  <a:lnTo>
                    <a:pt x="2954" y="8062"/>
                  </a:lnTo>
                  <a:cubicBezTo>
                    <a:pt x="3195" y="8063"/>
                    <a:pt x="3389" y="8257"/>
                    <a:pt x="3389" y="8494"/>
                  </a:cubicBezTo>
                  <a:lnTo>
                    <a:pt x="3389" y="9535"/>
                  </a:lnTo>
                  <a:cubicBezTo>
                    <a:pt x="3389" y="9649"/>
                    <a:pt x="3483" y="9741"/>
                    <a:pt x="3597" y="9741"/>
                  </a:cubicBezTo>
                  <a:cubicBezTo>
                    <a:pt x="3598" y="9741"/>
                    <a:pt x="3599" y="9741"/>
                    <a:pt x="3599" y="9741"/>
                  </a:cubicBezTo>
                  <a:lnTo>
                    <a:pt x="4440" y="9736"/>
                  </a:lnTo>
                  <a:cubicBezTo>
                    <a:pt x="4396" y="9698"/>
                    <a:pt x="4369" y="9642"/>
                    <a:pt x="4369" y="9580"/>
                  </a:cubicBezTo>
                  <a:lnTo>
                    <a:pt x="4369" y="7864"/>
                  </a:lnTo>
                  <a:cubicBezTo>
                    <a:pt x="4369" y="7625"/>
                    <a:pt x="4175" y="7431"/>
                    <a:pt x="3937" y="7430"/>
                  </a:cubicBezTo>
                  <a:lnTo>
                    <a:pt x="2436" y="7424"/>
                  </a:lnTo>
                  <a:cubicBezTo>
                    <a:pt x="2178" y="7423"/>
                    <a:pt x="1959" y="7237"/>
                    <a:pt x="1916" y="6984"/>
                  </a:cubicBezTo>
                  <a:lnTo>
                    <a:pt x="1756" y="6055"/>
                  </a:lnTo>
                  <a:cubicBezTo>
                    <a:pt x="1700" y="5734"/>
                    <a:pt x="1423" y="5500"/>
                    <a:pt x="1098" y="5500"/>
                  </a:cubicBezTo>
                  <a:cubicBezTo>
                    <a:pt x="1030" y="5500"/>
                    <a:pt x="974" y="5446"/>
                    <a:pt x="974" y="5378"/>
                  </a:cubicBezTo>
                  <a:cubicBezTo>
                    <a:pt x="973" y="4904"/>
                    <a:pt x="1105" y="4439"/>
                    <a:pt x="1355" y="4037"/>
                  </a:cubicBezTo>
                  <a:lnTo>
                    <a:pt x="1538" y="3743"/>
                  </a:lnTo>
                  <a:cubicBezTo>
                    <a:pt x="1564" y="3703"/>
                    <a:pt x="1575" y="3654"/>
                    <a:pt x="1572" y="3607"/>
                  </a:cubicBezTo>
                  <a:lnTo>
                    <a:pt x="1503" y="2718"/>
                  </a:lnTo>
                  <a:cubicBezTo>
                    <a:pt x="1421" y="1649"/>
                    <a:pt x="1850" y="666"/>
                    <a:pt x="2580" y="1"/>
                  </a:cubicBezTo>
                  <a:close/>
                </a:path>
              </a:pathLst>
            </a:custGeom>
            <a:solidFill>
              <a:srgbClr val="FF8A7A">
                <a:alpha val="50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Google Shape;2860;p55"/>
            <p:cNvSpPr/>
            <p:nvPr/>
          </p:nvSpPr>
          <p:spPr>
            <a:xfrm>
              <a:off x="5712995" y="3840252"/>
              <a:ext cx="192293" cy="174308"/>
            </a:xfrm>
            <a:custGeom>
              <a:avLst/>
              <a:gdLst/>
              <a:ahLst/>
              <a:cxnLst/>
              <a:rect l="l" t="t" r="r" b="b"/>
              <a:pathLst>
                <a:path w="5068" h="4594" extrusionOk="0">
                  <a:moveTo>
                    <a:pt x="2534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520" y="4491"/>
                  </a:lnTo>
                  <a:lnTo>
                    <a:pt x="3588" y="4593"/>
                  </a:lnTo>
                  <a:lnTo>
                    <a:pt x="4156" y="4480"/>
                  </a:lnTo>
                  <a:cubicBezTo>
                    <a:pt x="4712" y="4015"/>
                    <a:pt x="5067" y="3316"/>
                    <a:pt x="5067" y="2534"/>
                  </a:cubicBezTo>
                  <a:cubicBezTo>
                    <a:pt x="5067" y="1134"/>
                    <a:pt x="3933" y="0"/>
                    <a:pt x="2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Google Shape;2861;p55"/>
            <p:cNvSpPr/>
            <p:nvPr/>
          </p:nvSpPr>
          <p:spPr>
            <a:xfrm>
              <a:off x="5712995" y="3840252"/>
              <a:ext cx="118684" cy="170058"/>
            </a:xfrm>
            <a:custGeom>
              <a:avLst/>
              <a:gdLst/>
              <a:ahLst/>
              <a:cxnLst/>
              <a:rect l="l" t="t" r="r" b="b"/>
              <a:pathLst>
                <a:path w="3128" h="4482" extrusionOk="0">
                  <a:moveTo>
                    <a:pt x="2533" y="0"/>
                  </a:moveTo>
                  <a:cubicBezTo>
                    <a:pt x="1134" y="0"/>
                    <a:pt x="0" y="1134"/>
                    <a:pt x="0" y="2534"/>
                  </a:cubicBezTo>
                  <a:cubicBezTo>
                    <a:pt x="0" y="3296"/>
                    <a:pt x="338" y="3980"/>
                    <a:pt x="871" y="4444"/>
                  </a:cubicBezTo>
                  <a:lnTo>
                    <a:pt x="1381" y="4482"/>
                  </a:lnTo>
                  <a:lnTo>
                    <a:pt x="1787" y="4173"/>
                  </a:lnTo>
                  <a:cubicBezTo>
                    <a:pt x="1412" y="3730"/>
                    <a:pt x="1186" y="3159"/>
                    <a:pt x="1186" y="2534"/>
                  </a:cubicBezTo>
                  <a:cubicBezTo>
                    <a:pt x="1186" y="1339"/>
                    <a:pt x="2013" y="338"/>
                    <a:pt x="3127" y="71"/>
                  </a:cubicBezTo>
                  <a:cubicBezTo>
                    <a:pt x="2937" y="24"/>
                    <a:pt x="2737" y="0"/>
                    <a:pt x="25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2862;p55"/>
            <p:cNvSpPr/>
            <p:nvPr/>
          </p:nvSpPr>
          <p:spPr>
            <a:xfrm>
              <a:off x="5721001" y="3852394"/>
              <a:ext cx="43292" cy="87571"/>
            </a:xfrm>
            <a:custGeom>
              <a:avLst/>
              <a:gdLst/>
              <a:ahLst/>
              <a:cxnLst/>
              <a:rect l="l" t="t" r="r" b="b"/>
              <a:pathLst>
                <a:path w="1141" h="2308" extrusionOk="0">
                  <a:moveTo>
                    <a:pt x="571" y="1"/>
                  </a:moveTo>
                  <a:cubicBezTo>
                    <a:pt x="564" y="1"/>
                    <a:pt x="557" y="4"/>
                    <a:pt x="552" y="10"/>
                  </a:cubicBezTo>
                  <a:lnTo>
                    <a:pt x="13" y="703"/>
                  </a:lnTo>
                  <a:cubicBezTo>
                    <a:pt x="0" y="718"/>
                    <a:pt x="12" y="741"/>
                    <a:pt x="32" y="741"/>
                  </a:cubicBezTo>
                  <a:lnTo>
                    <a:pt x="277" y="741"/>
                  </a:lnTo>
                  <a:lnTo>
                    <a:pt x="277" y="2243"/>
                  </a:lnTo>
                  <a:cubicBezTo>
                    <a:pt x="277" y="2278"/>
                    <a:pt x="306" y="2308"/>
                    <a:pt x="343" y="2308"/>
                  </a:cubicBezTo>
                  <a:lnTo>
                    <a:pt x="798" y="2307"/>
                  </a:lnTo>
                  <a:cubicBezTo>
                    <a:pt x="835" y="2307"/>
                    <a:pt x="864" y="2278"/>
                    <a:pt x="864" y="2242"/>
                  </a:cubicBezTo>
                  <a:lnTo>
                    <a:pt x="864" y="741"/>
                  </a:lnTo>
                  <a:lnTo>
                    <a:pt x="1109" y="741"/>
                  </a:lnTo>
                  <a:cubicBezTo>
                    <a:pt x="1129" y="741"/>
                    <a:pt x="1141" y="718"/>
                    <a:pt x="1128" y="703"/>
                  </a:cubicBezTo>
                  <a:lnTo>
                    <a:pt x="589" y="10"/>
                  </a:lnTo>
                  <a:cubicBezTo>
                    <a:pt x="584" y="4"/>
                    <a:pt x="578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Google Shape;2863;p55"/>
            <p:cNvSpPr/>
            <p:nvPr/>
          </p:nvSpPr>
          <p:spPr>
            <a:xfrm>
              <a:off x="5804323" y="3927444"/>
              <a:ext cx="11155" cy="83246"/>
            </a:xfrm>
            <a:custGeom>
              <a:avLst/>
              <a:gdLst/>
              <a:ahLst/>
              <a:cxnLst/>
              <a:rect l="l" t="t" r="r" b="b"/>
              <a:pathLst>
                <a:path w="294" h="2194" extrusionOk="0">
                  <a:moveTo>
                    <a:pt x="147" y="1"/>
                  </a:moveTo>
                  <a:cubicBezTo>
                    <a:pt x="141" y="1"/>
                    <a:pt x="135" y="1"/>
                    <a:pt x="129" y="2"/>
                  </a:cubicBezTo>
                  <a:cubicBezTo>
                    <a:pt x="54" y="11"/>
                    <a:pt x="0" y="79"/>
                    <a:pt x="0" y="154"/>
                  </a:cubicBezTo>
                  <a:lnTo>
                    <a:pt x="0" y="2039"/>
                  </a:lnTo>
                  <a:cubicBezTo>
                    <a:pt x="0" y="2115"/>
                    <a:pt x="54" y="2183"/>
                    <a:pt x="129" y="2192"/>
                  </a:cubicBezTo>
                  <a:cubicBezTo>
                    <a:pt x="135" y="2193"/>
                    <a:pt x="141" y="2193"/>
                    <a:pt x="147" y="2193"/>
                  </a:cubicBezTo>
                  <a:cubicBezTo>
                    <a:pt x="228" y="2193"/>
                    <a:pt x="293" y="2126"/>
                    <a:pt x="293" y="2042"/>
                  </a:cubicBezTo>
                  <a:lnTo>
                    <a:pt x="293" y="152"/>
                  </a:lnTo>
                  <a:cubicBezTo>
                    <a:pt x="293" y="69"/>
                    <a:pt x="228" y="1"/>
                    <a:pt x="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Google Shape;2864;p55"/>
            <p:cNvSpPr/>
            <p:nvPr/>
          </p:nvSpPr>
          <p:spPr>
            <a:xfrm>
              <a:off x="5773210" y="3883393"/>
              <a:ext cx="45303" cy="76985"/>
            </a:xfrm>
            <a:custGeom>
              <a:avLst/>
              <a:gdLst/>
              <a:ahLst/>
              <a:cxnLst/>
              <a:rect l="l" t="t" r="r" b="b"/>
              <a:pathLst>
                <a:path w="1194" h="2029" extrusionOk="0">
                  <a:moveTo>
                    <a:pt x="782" y="1"/>
                  </a:moveTo>
                  <a:cubicBezTo>
                    <a:pt x="767" y="1"/>
                    <a:pt x="752" y="6"/>
                    <a:pt x="740" y="15"/>
                  </a:cubicBezTo>
                  <a:lnTo>
                    <a:pt x="572" y="137"/>
                  </a:lnTo>
                  <a:cubicBezTo>
                    <a:pt x="0" y="554"/>
                    <a:pt x="26" y="1415"/>
                    <a:pt x="619" y="1800"/>
                  </a:cubicBezTo>
                  <a:lnTo>
                    <a:pt x="975" y="2029"/>
                  </a:lnTo>
                  <a:lnTo>
                    <a:pt x="1193" y="796"/>
                  </a:lnTo>
                  <a:lnTo>
                    <a:pt x="1040" y="407"/>
                  </a:lnTo>
                  <a:lnTo>
                    <a:pt x="1032" y="314"/>
                  </a:lnTo>
                  <a:cubicBezTo>
                    <a:pt x="1023" y="177"/>
                    <a:pt x="937" y="59"/>
                    <a:pt x="811" y="7"/>
                  </a:cubicBezTo>
                  <a:cubicBezTo>
                    <a:pt x="802" y="3"/>
                    <a:pt x="792" y="1"/>
                    <a:pt x="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2865;p55"/>
            <p:cNvSpPr/>
            <p:nvPr/>
          </p:nvSpPr>
          <p:spPr>
            <a:xfrm>
              <a:off x="5798024" y="3870492"/>
              <a:ext cx="52740" cy="84801"/>
            </a:xfrm>
            <a:custGeom>
              <a:avLst/>
              <a:gdLst/>
              <a:ahLst/>
              <a:cxnLst/>
              <a:rect l="l" t="t" r="r" b="b"/>
              <a:pathLst>
                <a:path w="1390" h="2235" extrusionOk="0">
                  <a:moveTo>
                    <a:pt x="893" y="1"/>
                  </a:moveTo>
                  <a:cubicBezTo>
                    <a:pt x="884" y="1"/>
                    <a:pt x="875" y="6"/>
                    <a:pt x="870" y="15"/>
                  </a:cubicBezTo>
                  <a:lnTo>
                    <a:pt x="754" y="227"/>
                  </a:lnTo>
                  <a:cubicBezTo>
                    <a:pt x="643" y="431"/>
                    <a:pt x="506" y="620"/>
                    <a:pt x="347" y="789"/>
                  </a:cubicBezTo>
                  <a:lnTo>
                    <a:pt x="221" y="924"/>
                  </a:lnTo>
                  <a:cubicBezTo>
                    <a:pt x="57" y="1099"/>
                    <a:pt x="0" y="1349"/>
                    <a:pt x="72" y="1579"/>
                  </a:cubicBezTo>
                  <a:lnTo>
                    <a:pt x="245" y="2130"/>
                  </a:lnTo>
                  <a:cubicBezTo>
                    <a:pt x="266" y="2197"/>
                    <a:pt x="327" y="2234"/>
                    <a:pt x="389" y="2234"/>
                  </a:cubicBezTo>
                  <a:cubicBezTo>
                    <a:pt x="427" y="2234"/>
                    <a:pt x="465" y="2220"/>
                    <a:pt x="495" y="2189"/>
                  </a:cubicBezTo>
                  <a:lnTo>
                    <a:pt x="932" y="1737"/>
                  </a:lnTo>
                  <a:cubicBezTo>
                    <a:pt x="1353" y="1302"/>
                    <a:pt x="1390" y="625"/>
                    <a:pt x="1021" y="148"/>
                  </a:cubicBezTo>
                  <a:lnTo>
                    <a:pt x="915" y="11"/>
                  </a:lnTo>
                  <a:cubicBezTo>
                    <a:pt x="909" y="4"/>
                    <a:pt x="901" y="1"/>
                    <a:pt x="8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Google Shape;2866;p55"/>
            <p:cNvSpPr/>
            <p:nvPr/>
          </p:nvSpPr>
          <p:spPr>
            <a:xfrm>
              <a:off x="5745853" y="3980601"/>
              <a:ext cx="124869" cy="51943"/>
            </a:xfrm>
            <a:custGeom>
              <a:avLst/>
              <a:gdLst/>
              <a:ahLst/>
              <a:cxnLst/>
              <a:rect l="l" t="t" r="r" b="b"/>
              <a:pathLst>
                <a:path w="3291" h="1369" extrusionOk="0">
                  <a:moveTo>
                    <a:pt x="1764" y="1"/>
                  </a:moveTo>
                  <a:cubicBezTo>
                    <a:pt x="1492" y="1"/>
                    <a:pt x="1218" y="68"/>
                    <a:pt x="968" y="205"/>
                  </a:cubicBezTo>
                  <a:lnTo>
                    <a:pt x="0" y="743"/>
                  </a:lnTo>
                  <a:lnTo>
                    <a:pt x="5" y="745"/>
                  </a:lnTo>
                  <a:cubicBezTo>
                    <a:pt x="449" y="1133"/>
                    <a:pt x="1030" y="1368"/>
                    <a:pt x="1667" y="1368"/>
                  </a:cubicBezTo>
                  <a:cubicBezTo>
                    <a:pt x="2266" y="1368"/>
                    <a:pt x="2817" y="1160"/>
                    <a:pt x="3250" y="812"/>
                  </a:cubicBezTo>
                  <a:lnTo>
                    <a:pt x="3290" y="781"/>
                  </a:lnTo>
                  <a:lnTo>
                    <a:pt x="2857" y="414"/>
                  </a:lnTo>
                  <a:cubicBezTo>
                    <a:pt x="2548" y="142"/>
                    <a:pt x="2158" y="1"/>
                    <a:pt x="1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Google Shape;2867;p55"/>
            <p:cNvSpPr/>
            <p:nvPr/>
          </p:nvSpPr>
          <p:spPr>
            <a:xfrm>
              <a:off x="5745853" y="3992098"/>
              <a:ext cx="85788" cy="40447"/>
            </a:xfrm>
            <a:custGeom>
              <a:avLst/>
              <a:gdLst/>
              <a:ahLst/>
              <a:cxnLst/>
              <a:rect l="l" t="t" r="r" b="b"/>
              <a:pathLst>
                <a:path w="2261" h="1066" extrusionOk="0">
                  <a:moveTo>
                    <a:pt x="789" y="1"/>
                  </a:moveTo>
                  <a:lnTo>
                    <a:pt x="0" y="440"/>
                  </a:lnTo>
                  <a:lnTo>
                    <a:pt x="3" y="442"/>
                  </a:lnTo>
                  <a:cubicBezTo>
                    <a:pt x="449" y="830"/>
                    <a:pt x="1030" y="1065"/>
                    <a:pt x="1667" y="1065"/>
                  </a:cubicBezTo>
                  <a:cubicBezTo>
                    <a:pt x="1871" y="1065"/>
                    <a:pt x="2070" y="1041"/>
                    <a:pt x="2260" y="995"/>
                  </a:cubicBezTo>
                  <a:cubicBezTo>
                    <a:pt x="1657" y="851"/>
                    <a:pt x="1138" y="490"/>
                    <a:pt x="789" y="1"/>
                  </a:cubicBez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2868;p55"/>
            <p:cNvSpPr/>
            <p:nvPr/>
          </p:nvSpPr>
          <p:spPr>
            <a:xfrm>
              <a:off x="5868635" y="3802916"/>
              <a:ext cx="50501" cy="102900"/>
            </a:xfrm>
            <a:custGeom>
              <a:avLst/>
              <a:gdLst/>
              <a:ahLst/>
              <a:cxnLst/>
              <a:rect l="l" t="t" r="r" b="b"/>
              <a:pathLst>
                <a:path w="1331" h="2712" extrusionOk="0">
                  <a:moveTo>
                    <a:pt x="665" y="1"/>
                  </a:moveTo>
                  <a:cubicBezTo>
                    <a:pt x="657" y="1"/>
                    <a:pt x="649" y="5"/>
                    <a:pt x="643" y="12"/>
                  </a:cubicBezTo>
                  <a:lnTo>
                    <a:pt x="14" y="824"/>
                  </a:lnTo>
                  <a:cubicBezTo>
                    <a:pt x="1" y="842"/>
                    <a:pt x="13" y="870"/>
                    <a:pt x="36" y="870"/>
                  </a:cubicBezTo>
                  <a:lnTo>
                    <a:pt x="322" y="870"/>
                  </a:lnTo>
                  <a:lnTo>
                    <a:pt x="322" y="2618"/>
                  </a:lnTo>
                  <a:cubicBezTo>
                    <a:pt x="322" y="2669"/>
                    <a:pt x="364" y="2711"/>
                    <a:pt x="417" y="2711"/>
                  </a:cubicBezTo>
                  <a:lnTo>
                    <a:pt x="914" y="2710"/>
                  </a:lnTo>
                  <a:cubicBezTo>
                    <a:pt x="965" y="2710"/>
                    <a:pt x="1007" y="2668"/>
                    <a:pt x="1007" y="2616"/>
                  </a:cubicBezTo>
                  <a:lnTo>
                    <a:pt x="1007" y="870"/>
                  </a:lnTo>
                  <a:lnTo>
                    <a:pt x="1293" y="870"/>
                  </a:lnTo>
                  <a:cubicBezTo>
                    <a:pt x="1316" y="870"/>
                    <a:pt x="1330" y="843"/>
                    <a:pt x="1315" y="824"/>
                  </a:cubicBezTo>
                  <a:lnTo>
                    <a:pt x="687" y="12"/>
                  </a:lnTo>
                  <a:cubicBezTo>
                    <a:pt x="682" y="5"/>
                    <a:pt x="673" y="1"/>
                    <a:pt x="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" grpId="0" animBg="1"/>
      <p:bldP spid="97" grpId="0" animBg="1"/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38"/>
          <p:cNvSpPr/>
          <p:nvPr/>
        </p:nvSpPr>
        <p:spPr>
          <a:xfrm>
            <a:off x="1584925" y="1145850"/>
            <a:ext cx="5974200" cy="2109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324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88" name="Google Shape;988;p38"/>
          <p:cNvGrpSpPr/>
          <p:nvPr/>
        </p:nvGrpSpPr>
        <p:grpSpPr>
          <a:xfrm>
            <a:off x="2311330" y="1686460"/>
            <a:ext cx="4521353" cy="289171"/>
            <a:chOff x="2721830" y="1314985"/>
            <a:chExt cx="4521353" cy="289171"/>
          </a:xfrm>
        </p:grpSpPr>
        <p:sp>
          <p:nvSpPr>
            <p:cNvPr id="989" name="Google Shape;989;p38"/>
            <p:cNvSpPr/>
            <p:nvPr/>
          </p:nvSpPr>
          <p:spPr>
            <a:xfrm>
              <a:off x="2721830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6954105" y="1314985"/>
              <a:ext cx="289078" cy="289171"/>
            </a:xfrm>
            <a:custGeom>
              <a:avLst/>
              <a:gdLst/>
              <a:ahLst/>
              <a:cxnLst/>
              <a:rect l="l" t="t" r="r" b="b"/>
              <a:pathLst>
                <a:path w="3441" h="3442" extrusionOk="0">
                  <a:moveTo>
                    <a:pt x="1720" y="1"/>
                  </a:moveTo>
                  <a:lnTo>
                    <a:pt x="1304" y="1305"/>
                  </a:lnTo>
                  <a:lnTo>
                    <a:pt x="0" y="1721"/>
                  </a:lnTo>
                  <a:lnTo>
                    <a:pt x="1304" y="2137"/>
                  </a:lnTo>
                  <a:lnTo>
                    <a:pt x="1720" y="3441"/>
                  </a:lnTo>
                  <a:lnTo>
                    <a:pt x="2138" y="2137"/>
                  </a:lnTo>
                  <a:lnTo>
                    <a:pt x="3440" y="1721"/>
                  </a:lnTo>
                  <a:lnTo>
                    <a:pt x="2138" y="1305"/>
                  </a:lnTo>
                  <a:lnTo>
                    <a:pt x="1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91" name="Google Shape;991;p38"/>
          <p:cNvSpPr/>
          <p:nvPr/>
        </p:nvSpPr>
        <p:spPr>
          <a:xfrm rot="-1144971">
            <a:off x="957530" y="2549716"/>
            <a:ext cx="1409454" cy="1664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Title 1"/>
          <p:cNvSpPr txBox="1"/>
          <p:nvPr/>
        </p:nvSpPr>
        <p:spPr>
          <a:xfrm>
            <a:off x="1986774" y="1773636"/>
            <a:ext cx="533074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 panose="02000000000000000000"/>
              <a:buNone/>
              <a:defRPr sz="7500" b="0" i="0" u="none" strike="noStrike" cap="none">
                <a:solidFill>
                  <a:schemeClr val="dk1"/>
                </a:solidFill>
                <a:latin typeface="Erica One" panose="02000000000000000000"/>
                <a:ea typeface="Erica One" panose="02000000000000000000"/>
                <a:cs typeface="Erica One" panose="02000000000000000000"/>
                <a:sym typeface="Erica One" panose="02000000000000000000"/>
              </a:defRPr>
            </a:lvl9pPr>
          </a:lstStyle>
          <a:p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27679" y="3039464"/>
            <a:ext cx="828941" cy="828941"/>
          </a:xfrm>
          <a:prstGeom prst="rect">
            <a:avLst/>
          </a:prstGeom>
        </p:spPr>
      </p:pic>
      <p:grpSp>
        <p:nvGrpSpPr>
          <p:cNvPr id="64" name="Google Shape;1052;p39"/>
          <p:cNvGrpSpPr/>
          <p:nvPr/>
        </p:nvGrpSpPr>
        <p:grpSpPr>
          <a:xfrm rot="20569393">
            <a:off x="7301628" y="1169716"/>
            <a:ext cx="1242241" cy="1316144"/>
            <a:chOff x="2224275" y="4221150"/>
            <a:chExt cx="874425" cy="1065500"/>
          </a:xfrm>
        </p:grpSpPr>
        <p:sp>
          <p:nvSpPr>
            <p:cNvPr id="65" name="Google Shape;1053;p39"/>
            <p:cNvSpPr/>
            <p:nvPr/>
          </p:nvSpPr>
          <p:spPr>
            <a:xfrm>
              <a:off x="2224275" y="4221150"/>
              <a:ext cx="874425" cy="1065500"/>
            </a:xfrm>
            <a:custGeom>
              <a:avLst/>
              <a:gdLst/>
              <a:ahLst/>
              <a:cxnLst/>
              <a:rect l="l" t="t" r="r" b="b"/>
              <a:pathLst>
                <a:path w="34977" h="42620" extrusionOk="0">
                  <a:moveTo>
                    <a:pt x="17488" y="0"/>
                  </a:moveTo>
                  <a:cubicBezTo>
                    <a:pt x="9372" y="0"/>
                    <a:pt x="2381" y="5503"/>
                    <a:pt x="486" y="13381"/>
                  </a:cubicBezTo>
                  <a:cubicBezTo>
                    <a:pt x="164" y="14717"/>
                    <a:pt x="0" y="16099"/>
                    <a:pt x="0" y="17489"/>
                  </a:cubicBezTo>
                  <a:lnTo>
                    <a:pt x="0" y="41483"/>
                  </a:lnTo>
                  <a:cubicBezTo>
                    <a:pt x="0" y="42111"/>
                    <a:pt x="510" y="42619"/>
                    <a:pt x="1137" y="42619"/>
                  </a:cubicBezTo>
                  <a:lnTo>
                    <a:pt x="33839" y="42619"/>
                  </a:lnTo>
                  <a:cubicBezTo>
                    <a:pt x="34467" y="42619"/>
                    <a:pt x="34976" y="42111"/>
                    <a:pt x="34976" y="41483"/>
                  </a:cubicBezTo>
                  <a:lnTo>
                    <a:pt x="34976" y="17489"/>
                  </a:lnTo>
                  <a:cubicBezTo>
                    <a:pt x="34976" y="12818"/>
                    <a:pt x="33157" y="8426"/>
                    <a:pt x="29854" y="5123"/>
                  </a:cubicBezTo>
                  <a:cubicBezTo>
                    <a:pt x="26552" y="1820"/>
                    <a:pt x="22161" y="0"/>
                    <a:pt x="17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1054;p39"/>
            <p:cNvSpPr/>
            <p:nvPr/>
          </p:nvSpPr>
          <p:spPr>
            <a:xfrm>
              <a:off x="2252500" y="4249050"/>
              <a:ext cx="817600" cy="1008675"/>
            </a:xfrm>
            <a:custGeom>
              <a:avLst/>
              <a:gdLst/>
              <a:ahLst/>
              <a:cxnLst/>
              <a:rect l="l" t="t" r="r" b="b"/>
              <a:pathLst>
                <a:path w="32704" h="40347" extrusionOk="0">
                  <a:moveTo>
                    <a:pt x="16351" y="1"/>
                  </a:moveTo>
                  <a:cubicBezTo>
                    <a:pt x="8644" y="1"/>
                    <a:pt x="2182" y="5335"/>
                    <a:pt x="455" y="12512"/>
                  </a:cubicBezTo>
                  <a:cubicBezTo>
                    <a:pt x="158" y="13743"/>
                    <a:pt x="1" y="15030"/>
                    <a:pt x="1" y="16353"/>
                  </a:cubicBezTo>
                  <a:lnTo>
                    <a:pt x="1" y="40347"/>
                  </a:lnTo>
                  <a:lnTo>
                    <a:pt x="32703" y="40347"/>
                  </a:lnTo>
                  <a:lnTo>
                    <a:pt x="32703" y="16353"/>
                  </a:lnTo>
                  <a:cubicBezTo>
                    <a:pt x="32703" y="11837"/>
                    <a:pt x="30873" y="7750"/>
                    <a:pt x="27914" y="4790"/>
                  </a:cubicBezTo>
                  <a:cubicBezTo>
                    <a:pt x="24955" y="1831"/>
                    <a:pt x="20866" y="1"/>
                    <a:pt x="16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1055;p39"/>
            <p:cNvSpPr/>
            <p:nvPr/>
          </p:nvSpPr>
          <p:spPr>
            <a:xfrm>
              <a:off x="2252500" y="4560975"/>
              <a:ext cx="181975" cy="431925"/>
            </a:xfrm>
            <a:custGeom>
              <a:avLst/>
              <a:gdLst/>
              <a:ahLst/>
              <a:cxnLst/>
              <a:rect l="l" t="t" r="r" b="b"/>
              <a:pathLst>
                <a:path w="7279" h="17277" extrusionOk="0">
                  <a:moveTo>
                    <a:pt x="620" y="1"/>
                  </a:moveTo>
                  <a:cubicBezTo>
                    <a:pt x="608" y="1"/>
                    <a:pt x="596" y="1"/>
                    <a:pt x="584" y="2"/>
                  </a:cubicBezTo>
                  <a:cubicBezTo>
                    <a:pt x="539" y="6"/>
                    <a:pt x="497" y="17"/>
                    <a:pt x="455" y="35"/>
                  </a:cubicBezTo>
                  <a:cubicBezTo>
                    <a:pt x="158" y="1266"/>
                    <a:pt x="1" y="2553"/>
                    <a:pt x="1" y="3876"/>
                  </a:cubicBezTo>
                  <a:lnTo>
                    <a:pt x="1" y="17276"/>
                  </a:lnTo>
                  <a:cubicBezTo>
                    <a:pt x="653" y="17233"/>
                    <a:pt x="1270" y="16880"/>
                    <a:pt x="1819" y="16507"/>
                  </a:cubicBezTo>
                  <a:cubicBezTo>
                    <a:pt x="3923" y="15067"/>
                    <a:pt x="5657" y="13093"/>
                    <a:pt x="6812" y="10822"/>
                  </a:cubicBezTo>
                  <a:cubicBezTo>
                    <a:pt x="7072" y="10313"/>
                    <a:pt x="7279" y="9635"/>
                    <a:pt x="6884" y="9226"/>
                  </a:cubicBezTo>
                  <a:cubicBezTo>
                    <a:pt x="6688" y="9023"/>
                    <a:pt x="6407" y="8960"/>
                    <a:pt x="6119" y="8960"/>
                  </a:cubicBezTo>
                  <a:cubicBezTo>
                    <a:pt x="5977" y="8960"/>
                    <a:pt x="5834" y="8975"/>
                    <a:pt x="5698" y="8997"/>
                  </a:cubicBezTo>
                  <a:cubicBezTo>
                    <a:pt x="4442" y="9193"/>
                    <a:pt x="3245" y="9739"/>
                    <a:pt x="2273" y="10560"/>
                  </a:cubicBezTo>
                  <a:cubicBezTo>
                    <a:pt x="3095" y="9007"/>
                    <a:pt x="3926" y="7428"/>
                    <a:pt x="4250" y="5701"/>
                  </a:cubicBezTo>
                  <a:cubicBezTo>
                    <a:pt x="4348" y="5183"/>
                    <a:pt x="4293" y="4485"/>
                    <a:pt x="3784" y="4339"/>
                  </a:cubicBezTo>
                  <a:cubicBezTo>
                    <a:pt x="3729" y="4324"/>
                    <a:pt x="3673" y="4316"/>
                    <a:pt x="3618" y="4316"/>
                  </a:cubicBezTo>
                  <a:cubicBezTo>
                    <a:pt x="3362" y="4316"/>
                    <a:pt x="3107" y="4469"/>
                    <a:pt x="2894" y="4627"/>
                  </a:cubicBezTo>
                  <a:cubicBezTo>
                    <a:pt x="1594" y="5589"/>
                    <a:pt x="634" y="7000"/>
                    <a:pt x="213" y="8560"/>
                  </a:cubicBezTo>
                  <a:cubicBezTo>
                    <a:pt x="663" y="6664"/>
                    <a:pt x="1112" y="4763"/>
                    <a:pt x="1358" y="2831"/>
                  </a:cubicBezTo>
                  <a:cubicBezTo>
                    <a:pt x="1454" y="2051"/>
                    <a:pt x="1513" y="1226"/>
                    <a:pt x="1198" y="506"/>
                  </a:cubicBezTo>
                  <a:cubicBezTo>
                    <a:pt x="1090" y="257"/>
                    <a:pt x="885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1056;p39"/>
            <p:cNvSpPr/>
            <p:nvPr/>
          </p:nvSpPr>
          <p:spPr>
            <a:xfrm>
              <a:off x="2960500" y="4705325"/>
              <a:ext cx="109600" cy="371225"/>
            </a:xfrm>
            <a:custGeom>
              <a:avLst/>
              <a:gdLst/>
              <a:ahLst/>
              <a:cxnLst/>
              <a:rect l="l" t="t" r="r" b="b"/>
              <a:pathLst>
                <a:path w="4384" h="14849" extrusionOk="0">
                  <a:moveTo>
                    <a:pt x="2338" y="1"/>
                  </a:moveTo>
                  <a:cubicBezTo>
                    <a:pt x="2316" y="1"/>
                    <a:pt x="2294" y="2"/>
                    <a:pt x="2272" y="3"/>
                  </a:cubicBezTo>
                  <a:cubicBezTo>
                    <a:pt x="1863" y="35"/>
                    <a:pt x="1536" y="379"/>
                    <a:pt x="1373" y="756"/>
                  </a:cubicBezTo>
                  <a:cubicBezTo>
                    <a:pt x="1118" y="1339"/>
                    <a:pt x="1168" y="2004"/>
                    <a:pt x="1253" y="2634"/>
                  </a:cubicBezTo>
                  <a:cubicBezTo>
                    <a:pt x="1622" y="5402"/>
                    <a:pt x="2574" y="8088"/>
                    <a:pt x="4027" y="10471"/>
                  </a:cubicBezTo>
                  <a:cubicBezTo>
                    <a:pt x="3260" y="9721"/>
                    <a:pt x="2290" y="9181"/>
                    <a:pt x="1249" y="8925"/>
                  </a:cubicBezTo>
                  <a:cubicBezTo>
                    <a:pt x="1106" y="8890"/>
                    <a:pt x="955" y="8860"/>
                    <a:pt x="807" y="8860"/>
                  </a:cubicBezTo>
                  <a:cubicBezTo>
                    <a:pt x="687" y="8860"/>
                    <a:pt x="569" y="8879"/>
                    <a:pt x="459" y="8932"/>
                  </a:cubicBezTo>
                  <a:cubicBezTo>
                    <a:pt x="153" y="9075"/>
                    <a:pt x="0" y="9448"/>
                    <a:pt x="22" y="9787"/>
                  </a:cubicBezTo>
                  <a:cubicBezTo>
                    <a:pt x="43" y="10129"/>
                    <a:pt x="201" y="10444"/>
                    <a:pt x="370" y="10738"/>
                  </a:cubicBezTo>
                  <a:cubicBezTo>
                    <a:pt x="1230" y="12252"/>
                    <a:pt x="2439" y="13566"/>
                    <a:pt x="3877" y="14549"/>
                  </a:cubicBezTo>
                  <a:lnTo>
                    <a:pt x="4383" y="14848"/>
                  </a:lnTo>
                  <a:lnTo>
                    <a:pt x="4383" y="1241"/>
                  </a:lnTo>
                  <a:cubicBezTo>
                    <a:pt x="4003" y="899"/>
                    <a:pt x="3595" y="591"/>
                    <a:pt x="3165" y="316"/>
                  </a:cubicBezTo>
                  <a:cubicBezTo>
                    <a:pt x="2913" y="155"/>
                    <a:pt x="2634" y="1"/>
                    <a:pt x="2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1057;p39"/>
            <p:cNvSpPr/>
            <p:nvPr/>
          </p:nvSpPr>
          <p:spPr>
            <a:xfrm>
              <a:off x="2940425" y="4617400"/>
              <a:ext cx="129675" cy="197425"/>
            </a:xfrm>
            <a:custGeom>
              <a:avLst/>
              <a:gdLst/>
              <a:ahLst/>
              <a:cxnLst/>
              <a:rect l="l" t="t" r="r" b="b"/>
              <a:pathLst>
                <a:path w="5187" h="7897" extrusionOk="0">
                  <a:moveTo>
                    <a:pt x="98" y="1"/>
                  </a:moveTo>
                  <a:cubicBezTo>
                    <a:pt x="78" y="1"/>
                    <a:pt x="58" y="7"/>
                    <a:pt x="41" y="21"/>
                  </a:cubicBezTo>
                  <a:lnTo>
                    <a:pt x="36" y="25"/>
                  </a:lnTo>
                  <a:cubicBezTo>
                    <a:pt x="29" y="42"/>
                    <a:pt x="20" y="55"/>
                    <a:pt x="10" y="64"/>
                  </a:cubicBezTo>
                  <a:cubicBezTo>
                    <a:pt x="0" y="93"/>
                    <a:pt x="4" y="127"/>
                    <a:pt x="25" y="153"/>
                  </a:cubicBezTo>
                  <a:cubicBezTo>
                    <a:pt x="49" y="186"/>
                    <a:pt x="76" y="220"/>
                    <a:pt x="101" y="252"/>
                  </a:cubicBezTo>
                  <a:cubicBezTo>
                    <a:pt x="160" y="326"/>
                    <a:pt x="216" y="401"/>
                    <a:pt x="273" y="477"/>
                  </a:cubicBezTo>
                  <a:cubicBezTo>
                    <a:pt x="527" y="805"/>
                    <a:pt x="777" y="1139"/>
                    <a:pt x="1020" y="1473"/>
                  </a:cubicBezTo>
                  <a:cubicBezTo>
                    <a:pt x="2539" y="3528"/>
                    <a:pt x="3930" y="5675"/>
                    <a:pt x="5186" y="7897"/>
                  </a:cubicBezTo>
                  <a:lnTo>
                    <a:pt x="5186" y="7511"/>
                  </a:lnTo>
                  <a:cubicBezTo>
                    <a:pt x="4083" y="5586"/>
                    <a:pt x="2881" y="3719"/>
                    <a:pt x="1582" y="1920"/>
                  </a:cubicBezTo>
                  <a:cubicBezTo>
                    <a:pt x="1207" y="1395"/>
                    <a:pt x="820" y="877"/>
                    <a:pt x="425" y="365"/>
                  </a:cubicBezTo>
                  <a:cubicBezTo>
                    <a:pt x="409" y="341"/>
                    <a:pt x="390" y="318"/>
                    <a:pt x="371" y="294"/>
                  </a:cubicBezTo>
                  <a:lnTo>
                    <a:pt x="370" y="294"/>
                  </a:lnTo>
                  <a:cubicBezTo>
                    <a:pt x="307" y="208"/>
                    <a:pt x="241" y="124"/>
                    <a:pt x="175" y="38"/>
                  </a:cubicBezTo>
                  <a:cubicBezTo>
                    <a:pt x="156" y="14"/>
                    <a:pt x="12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1058;p39"/>
            <p:cNvSpPr/>
            <p:nvPr/>
          </p:nvSpPr>
          <p:spPr>
            <a:xfrm>
              <a:off x="2850825" y="4602300"/>
              <a:ext cx="84925" cy="30900"/>
            </a:xfrm>
            <a:custGeom>
              <a:avLst/>
              <a:gdLst/>
              <a:ahLst/>
              <a:cxnLst/>
              <a:rect l="l" t="t" r="r" b="b"/>
              <a:pathLst>
                <a:path w="3397" h="1236" extrusionOk="0">
                  <a:moveTo>
                    <a:pt x="960" y="1"/>
                  </a:moveTo>
                  <a:cubicBezTo>
                    <a:pt x="703" y="1"/>
                    <a:pt x="448" y="40"/>
                    <a:pt x="223" y="159"/>
                  </a:cubicBezTo>
                  <a:cubicBezTo>
                    <a:pt x="122" y="213"/>
                    <a:pt x="19" y="296"/>
                    <a:pt x="7" y="412"/>
                  </a:cubicBezTo>
                  <a:cubicBezTo>
                    <a:pt x="0" y="470"/>
                    <a:pt x="19" y="529"/>
                    <a:pt x="44" y="583"/>
                  </a:cubicBezTo>
                  <a:cubicBezTo>
                    <a:pt x="160" y="843"/>
                    <a:pt x="406" y="1030"/>
                    <a:pt x="674" y="1127"/>
                  </a:cubicBezTo>
                  <a:cubicBezTo>
                    <a:pt x="914" y="1213"/>
                    <a:pt x="1172" y="1236"/>
                    <a:pt x="1428" y="1236"/>
                  </a:cubicBezTo>
                  <a:cubicBezTo>
                    <a:pt x="1458" y="1236"/>
                    <a:pt x="1488" y="1235"/>
                    <a:pt x="1518" y="1235"/>
                  </a:cubicBezTo>
                  <a:cubicBezTo>
                    <a:pt x="2148" y="1223"/>
                    <a:pt x="2778" y="1107"/>
                    <a:pt x="3372" y="892"/>
                  </a:cubicBezTo>
                  <a:cubicBezTo>
                    <a:pt x="3396" y="883"/>
                    <a:pt x="3104" y="584"/>
                    <a:pt x="3063" y="558"/>
                  </a:cubicBezTo>
                  <a:cubicBezTo>
                    <a:pt x="2892" y="452"/>
                    <a:pt x="2688" y="377"/>
                    <a:pt x="2500" y="306"/>
                  </a:cubicBezTo>
                  <a:cubicBezTo>
                    <a:pt x="2115" y="161"/>
                    <a:pt x="1711" y="65"/>
                    <a:pt x="1302" y="21"/>
                  </a:cubicBezTo>
                  <a:cubicBezTo>
                    <a:pt x="1189" y="9"/>
                    <a:pt x="1074" y="1"/>
                    <a:pt x="9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1059;p39"/>
            <p:cNvSpPr/>
            <p:nvPr/>
          </p:nvSpPr>
          <p:spPr>
            <a:xfrm>
              <a:off x="2855225" y="4629350"/>
              <a:ext cx="72800" cy="62900"/>
            </a:xfrm>
            <a:custGeom>
              <a:avLst/>
              <a:gdLst/>
              <a:ahLst/>
              <a:cxnLst/>
              <a:rect l="l" t="t" r="r" b="b"/>
              <a:pathLst>
                <a:path w="2912" h="2516" extrusionOk="0">
                  <a:moveTo>
                    <a:pt x="2801" y="1"/>
                  </a:moveTo>
                  <a:cubicBezTo>
                    <a:pt x="2687" y="1"/>
                    <a:pt x="2444" y="115"/>
                    <a:pt x="2382" y="137"/>
                  </a:cubicBezTo>
                  <a:cubicBezTo>
                    <a:pt x="2021" y="264"/>
                    <a:pt x="1665" y="413"/>
                    <a:pt x="1334" y="610"/>
                  </a:cubicBezTo>
                  <a:cubicBezTo>
                    <a:pt x="758" y="954"/>
                    <a:pt x="253" y="1464"/>
                    <a:pt x="55" y="2104"/>
                  </a:cubicBezTo>
                  <a:cubicBezTo>
                    <a:pt x="16" y="2231"/>
                    <a:pt x="1" y="2395"/>
                    <a:pt x="109" y="2471"/>
                  </a:cubicBezTo>
                  <a:cubicBezTo>
                    <a:pt x="150" y="2500"/>
                    <a:pt x="202" y="2510"/>
                    <a:pt x="251" y="2513"/>
                  </a:cubicBezTo>
                  <a:cubicBezTo>
                    <a:pt x="271" y="2515"/>
                    <a:pt x="290" y="2515"/>
                    <a:pt x="310" y="2515"/>
                  </a:cubicBezTo>
                  <a:cubicBezTo>
                    <a:pt x="614" y="2515"/>
                    <a:pt x="898" y="2341"/>
                    <a:pt x="1135" y="2145"/>
                  </a:cubicBezTo>
                  <a:cubicBezTo>
                    <a:pt x="1726" y="1655"/>
                    <a:pt x="2154" y="1011"/>
                    <a:pt x="2621" y="409"/>
                  </a:cubicBezTo>
                  <a:cubicBezTo>
                    <a:pt x="2666" y="352"/>
                    <a:pt x="2912" y="114"/>
                    <a:pt x="2854" y="21"/>
                  </a:cubicBezTo>
                  <a:cubicBezTo>
                    <a:pt x="2845" y="7"/>
                    <a:pt x="2826" y="1"/>
                    <a:pt x="2801" y="1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1060;p39"/>
            <p:cNvSpPr/>
            <p:nvPr/>
          </p:nvSpPr>
          <p:spPr>
            <a:xfrm>
              <a:off x="2901350" y="4630650"/>
              <a:ext cx="31975" cy="90625"/>
            </a:xfrm>
            <a:custGeom>
              <a:avLst/>
              <a:gdLst/>
              <a:ahLst/>
              <a:cxnLst/>
              <a:rect l="l" t="t" r="r" b="b"/>
              <a:pathLst>
                <a:path w="1279" h="3625" extrusionOk="0">
                  <a:moveTo>
                    <a:pt x="1145" y="1"/>
                  </a:moveTo>
                  <a:cubicBezTo>
                    <a:pt x="1058" y="1"/>
                    <a:pt x="899" y="320"/>
                    <a:pt x="858" y="384"/>
                  </a:cubicBezTo>
                  <a:cubicBezTo>
                    <a:pt x="652" y="707"/>
                    <a:pt x="463" y="1044"/>
                    <a:pt x="325" y="1403"/>
                  </a:cubicBezTo>
                  <a:cubicBezTo>
                    <a:pt x="83" y="2029"/>
                    <a:pt x="1" y="2742"/>
                    <a:pt x="241" y="3370"/>
                  </a:cubicBezTo>
                  <a:cubicBezTo>
                    <a:pt x="286" y="3491"/>
                    <a:pt x="373" y="3625"/>
                    <a:pt x="500" y="3625"/>
                  </a:cubicBezTo>
                  <a:cubicBezTo>
                    <a:pt x="503" y="3625"/>
                    <a:pt x="506" y="3625"/>
                    <a:pt x="509" y="3624"/>
                  </a:cubicBezTo>
                  <a:cubicBezTo>
                    <a:pt x="559" y="3622"/>
                    <a:pt x="606" y="3598"/>
                    <a:pt x="647" y="3569"/>
                  </a:cubicBezTo>
                  <a:cubicBezTo>
                    <a:pt x="919" y="3388"/>
                    <a:pt x="1046" y="3055"/>
                    <a:pt x="1115" y="2735"/>
                  </a:cubicBezTo>
                  <a:cubicBezTo>
                    <a:pt x="1278" y="1985"/>
                    <a:pt x="1217" y="1213"/>
                    <a:pt x="1214" y="451"/>
                  </a:cubicBezTo>
                  <a:cubicBezTo>
                    <a:pt x="1214" y="380"/>
                    <a:pt x="1260" y="39"/>
                    <a:pt x="1156" y="2"/>
                  </a:cubicBezTo>
                  <a:cubicBezTo>
                    <a:pt x="1152" y="1"/>
                    <a:pt x="1148" y="1"/>
                    <a:pt x="1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1061;p39"/>
            <p:cNvSpPr/>
            <p:nvPr/>
          </p:nvSpPr>
          <p:spPr>
            <a:xfrm>
              <a:off x="2935475" y="4627900"/>
              <a:ext cx="47900" cy="83450"/>
            </a:xfrm>
            <a:custGeom>
              <a:avLst/>
              <a:gdLst/>
              <a:ahLst/>
              <a:cxnLst/>
              <a:rect l="l" t="t" r="r" b="b"/>
              <a:pathLst>
                <a:path w="1916" h="3338" extrusionOk="0">
                  <a:moveTo>
                    <a:pt x="102" y="0"/>
                  </a:moveTo>
                  <a:cubicBezTo>
                    <a:pt x="96" y="0"/>
                    <a:pt x="91" y="1"/>
                    <a:pt x="85" y="3"/>
                  </a:cubicBezTo>
                  <a:cubicBezTo>
                    <a:pt x="1" y="28"/>
                    <a:pt x="68" y="407"/>
                    <a:pt x="74" y="488"/>
                  </a:cubicBezTo>
                  <a:cubicBezTo>
                    <a:pt x="102" y="870"/>
                    <a:pt x="152" y="1252"/>
                    <a:pt x="254" y="1623"/>
                  </a:cubicBezTo>
                  <a:cubicBezTo>
                    <a:pt x="434" y="2270"/>
                    <a:pt x="794" y="2891"/>
                    <a:pt x="1361" y="3250"/>
                  </a:cubicBezTo>
                  <a:cubicBezTo>
                    <a:pt x="1432" y="3297"/>
                    <a:pt x="1522" y="3337"/>
                    <a:pt x="1605" y="3337"/>
                  </a:cubicBezTo>
                  <a:cubicBezTo>
                    <a:pt x="1650" y="3337"/>
                    <a:pt x="1692" y="3325"/>
                    <a:pt x="1728" y="3296"/>
                  </a:cubicBezTo>
                  <a:cubicBezTo>
                    <a:pt x="1767" y="3263"/>
                    <a:pt x="1790" y="3216"/>
                    <a:pt x="1807" y="3168"/>
                  </a:cubicBezTo>
                  <a:cubicBezTo>
                    <a:pt x="1915" y="2860"/>
                    <a:pt x="1818" y="2517"/>
                    <a:pt x="1684" y="2219"/>
                  </a:cubicBezTo>
                  <a:cubicBezTo>
                    <a:pt x="1367" y="1521"/>
                    <a:pt x="857" y="938"/>
                    <a:pt x="400" y="329"/>
                  </a:cubicBezTo>
                  <a:cubicBezTo>
                    <a:pt x="359" y="274"/>
                    <a:pt x="207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1062;p39"/>
            <p:cNvSpPr/>
            <p:nvPr/>
          </p:nvSpPr>
          <p:spPr>
            <a:xfrm>
              <a:off x="2941300" y="4623250"/>
              <a:ext cx="80275" cy="52700"/>
            </a:xfrm>
            <a:custGeom>
              <a:avLst/>
              <a:gdLst/>
              <a:ahLst/>
              <a:cxnLst/>
              <a:rect l="l" t="t" r="r" b="b"/>
              <a:pathLst>
                <a:path w="3211" h="2108" extrusionOk="0">
                  <a:moveTo>
                    <a:pt x="125" y="1"/>
                  </a:moveTo>
                  <a:cubicBezTo>
                    <a:pt x="97" y="1"/>
                    <a:pt x="74" y="7"/>
                    <a:pt x="59" y="24"/>
                  </a:cubicBezTo>
                  <a:cubicBezTo>
                    <a:pt x="0" y="90"/>
                    <a:pt x="259" y="377"/>
                    <a:pt x="306" y="441"/>
                  </a:cubicBezTo>
                  <a:cubicBezTo>
                    <a:pt x="532" y="751"/>
                    <a:pt x="776" y="1050"/>
                    <a:pt x="1059" y="1310"/>
                  </a:cubicBezTo>
                  <a:cubicBezTo>
                    <a:pt x="1553" y="1764"/>
                    <a:pt x="2187" y="2101"/>
                    <a:pt x="2858" y="2107"/>
                  </a:cubicBezTo>
                  <a:cubicBezTo>
                    <a:pt x="2860" y="2107"/>
                    <a:pt x="2863" y="2107"/>
                    <a:pt x="2865" y="2107"/>
                  </a:cubicBezTo>
                  <a:cubicBezTo>
                    <a:pt x="2995" y="2107"/>
                    <a:pt x="3152" y="2075"/>
                    <a:pt x="3193" y="1951"/>
                  </a:cubicBezTo>
                  <a:cubicBezTo>
                    <a:pt x="3210" y="1903"/>
                    <a:pt x="3204" y="1851"/>
                    <a:pt x="3193" y="1802"/>
                  </a:cubicBezTo>
                  <a:cubicBezTo>
                    <a:pt x="3124" y="1482"/>
                    <a:pt x="2859" y="1243"/>
                    <a:pt x="2588" y="1061"/>
                  </a:cubicBezTo>
                  <a:cubicBezTo>
                    <a:pt x="1949" y="634"/>
                    <a:pt x="1208" y="409"/>
                    <a:pt x="499" y="134"/>
                  </a:cubicBezTo>
                  <a:cubicBezTo>
                    <a:pt x="445" y="113"/>
                    <a:pt x="241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1063;p39"/>
            <p:cNvSpPr/>
            <p:nvPr/>
          </p:nvSpPr>
          <p:spPr>
            <a:xfrm>
              <a:off x="2949550" y="4605575"/>
              <a:ext cx="93125" cy="27475"/>
            </a:xfrm>
            <a:custGeom>
              <a:avLst/>
              <a:gdLst/>
              <a:ahLst/>
              <a:cxnLst/>
              <a:rect l="l" t="t" r="r" b="b"/>
              <a:pathLst>
                <a:path w="3725" h="1099" extrusionOk="0">
                  <a:moveTo>
                    <a:pt x="2691" y="1"/>
                  </a:moveTo>
                  <a:cubicBezTo>
                    <a:pt x="1924" y="1"/>
                    <a:pt x="1182" y="225"/>
                    <a:pt x="439" y="389"/>
                  </a:cubicBezTo>
                  <a:cubicBezTo>
                    <a:pt x="369" y="405"/>
                    <a:pt x="26" y="432"/>
                    <a:pt x="13" y="542"/>
                  </a:cubicBezTo>
                  <a:cubicBezTo>
                    <a:pt x="1" y="629"/>
                    <a:pt x="374" y="724"/>
                    <a:pt x="449" y="752"/>
                  </a:cubicBezTo>
                  <a:cubicBezTo>
                    <a:pt x="809" y="885"/>
                    <a:pt x="1178" y="997"/>
                    <a:pt x="1558" y="1056"/>
                  </a:cubicBezTo>
                  <a:cubicBezTo>
                    <a:pt x="1737" y="1084"/>
                    <a:pt x="1920" y="1099"/>
                    <a:pt x="2102" y="1099"/>
                  </a:cubicBezTo>
                  <a:cubicBezTo>
                    <a:pt x="2595" y="1099"/>
                    <a:pt x="3087" y="989"/>
                    <a:pt x="3497" y="720"/>
                  </a:cubicBezTo>
                  <a:cubicBezTo>
                    <a:pt x="3608" y="648"/>
                    <a:pt x="3724" y="532"/>
                    <a:pt x="3689" y="404"/>
                  </a:cubicBezTo>
                  <a:cubicBezTo>
                    <a:pt x="3676" y="356"/>
                    <a:pt x="3642" y="315"/>
                    <a:pt x="3606" y="281"/>
                  </a:cubicBezTo>
                  <a:cubicBezTo>
                    <a:pt x="3370" y="53"/>
                    <a:pt x="3019" y="1"/>
                    <a:pt x="2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1064;p39"/>
            <p:cNvSpPr/>
            <p:nvPr/>
          </p:nvSpPr>
          <p:spPr>
            <a:xfrm>
              <a:off x="2944625" y="4552925"/>
              <a:ext cx="68825" cy="64775"/>
            </a:xfrm>
            <a:custGeom>
              <a:avLst/>
              <a:gdLst/>
              <a:ahLst/>
              <a:cxnLst/>
              <a:rect l="l" t="t" r="r" b="b"/>
              <a:pathLst>
                <a:path w="2753" h="2591" extrusionOk="0">
                  <a:moveTo>
                    <a:pt x="2380" y="1"/>
                  </a:moveTo>
                  <a:cubicBezTo>
                    <a:pt x="2339" y="1"/>
                    <a:pt x="2298" y="5"/>
                    <a:pt x="2260" y="11"/>
                  </a:cubicBezTo>
                  <a:cubicBezTo>
                    <a:pt x="1566" y="124"/>
                    <a:pt x="1027" y="568"/>
                    <a:pt x="673" y="1108"/>
                  </a:cubicBezTo>
                  <a:cubicBezTo>
                    <a:pt x="470" y="1418"/>
                    <a:pt x="321" y="1760"/>
                    <a:pt x="195" y="2112"/>
                  </a:cubicBezTo>
                  <a:cubicBezTo>
                    <a:pt x="168" y="2185"/>
                    <a:pt x="0" y="2517"/>
                    <a:pt x="85" y="2576"/>
                  </a:cubicBezTo>
                  <a:cubicBezTo>
                    <a:pt x="100" y="2586"/>
                    <a:pt x="117" y="2591"/>
                    <a:pt x="137" y="2591"/>
                  </a:cubicBezTo>
                  <a:cubicBezTo>
                    <a:pt x="256" y="2591"/>
                    <a:pt x="450" y="2426"/>
                    <a:pt x="501" y="2393"/>
                  </a:cubicBezTo>
                  <a:cubicBezTo>
                    <a:pt x="1141" y="2000"/>
                    <a:pt x="1830" y="1653"/>
                    <a:pt x="2344" y="1119"/>
                  </a:cubicBezTo>
                  <a:cubicBezTo>
                    <a:pt x="2563" y="890"/>
                    <a:pt x="2753" y="605"/>
                    <a:pt x="2714" y="269"/>
                  </a:cubicBezTo>
                  <a:cubicBezTo>
                    <a:pt x="2708" y="217"/>
                    <a:pt x="2696" y="163"/>
                    <a:pt x="2662" y="117"/>
                  </a:cubicBezTo>
                  <a:cubicBezTo>
                    <a:pt x="2599" y="29"/>
                    <a:pt x="2488" y="1"/>
                    <a:pt x="2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1065;p39"/>
            <p:cNvSpPr/>
            <p:nvPr/>
          </p:nvSpPr>
          <p:spPr>
            <a:xfrm>
              <a:off x="2919325" y="4535225"/>
              <a:ext cx="27625" cy="84075"/>
            </a:xfrm>
            <a:custGeom>
              <a:avLst/>
              <a:gdLst/>
              <a:ahLst/>
              <a:cxnLst/>
              <a:rect l="l" t="t" r="r" b="b"/>
              <a:pathLst>
                <a:path w="1105" h="3363" extrusionOk="0">
                  <a:moveTo>
                    <a:pt x="512" y="0"/>
                  </a:moveTo>
                  <a:cubicBezTo>
                    <a:pt x="403" y="0"/>
                    <a:pt x="319" y="110"/>
                    <a:pt x="270" y="212"/>
                  </a:cubicBezTo>
                  <a:cubicBezTo>
                    <a:pt x="0" y="766"/>
                    <a:pt x="17" y="1424"/>
                    <a:pt x="186" y="2015"/>
                  </a:cubicBezTo>
                  <a:cubicBezTo>
                    <a:pt x="284" y="2354"/>
                    <a:pt x="428" y="2677"/>
                    <a:pt x="591" y="2989"/>
                  </a:cubicBezTo>
                  <a:cubicBezTo>
                    <a:pt x="624" y="3051"/>
                    <a:pt x="746" y="3363"/>
                    <a:pt x="824" y="3363"/>
                  </a:cubicBezTo>
                  <a:cubicBezTo>
                    <a:pt x="827" y="3363"/>
                    <a:pt x="829" y="3363"/>
                    <a:pt x="832" y="3362"/>
                  </a:cubicBezTo>
                  <a:cubicBezTo>
                    <a:pt x="930" y="3337"/>
                    <a:pt x="915" y="3022"/>
                    <a:pt x="922" y="2956"/>
                  </a:cubicBezTo>
                  <a:cubicBezTo>
                    <a:pt x="986" y="2261"/>
                    <a:pt x="1104" y="1562"/>
                    <a:pt x="1017" y="863"/>
                  </a:cubicBezTo>
                  <a:cubicBezTo>
                    <a:pt x="979" y="566"/>
                    <a:pt x="891" y="251"/>
                    <a:pt x="657" y="63"/>
                  </a:cubicBezTo>
                  <a:cubicBezTo>
                    <a:pt x="621" y="34"/>
                    <a:pt x="581" y="8"/>
                    <a:pt x="535" y="2"/>
                  </a:cubicBezTo>
                  <a:cubicBezTo>
                    <a:pt x="527" y="1"/>
                    <a:pt x="519" y="0"/>
                    <a:pt x="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1066;p39"/>
            <p:cNvSpPr/>
            <p:nvPr/>
          </p:nvSpPr>
          <p:spPr>
            <a:xfrm>
              <a:off x="2911500" y="4604725"/>
              <a:ext cx="55025" cy="35600"/>
            </a:xfrm>
            <a:custGeom>
              <a:avLst/>
              <a:gdLst/>
              <a:ahLst/>
              <a:cxnLst/>
              <a:rect l="l" t="t" r="r" b="b"/>
              <a:pathLst>
                <a:path w="2201" h="1424" extrusionOk="0">
                  <a:moveTo>
                    <a:pt x="1848" y="0"/>
                  </a:moveTo>
                  <a:cubicBezTo>
                    <a:pt x="1613" y="0"/>
                    <a:pt x="1247" y="132"/>
                    <a:pt x="880" y="364"/>
                  </a:cubicBezTo>
                  <a:cubicBezTo>
                    <a:pt x="340" y="708"/>
                    <a:pt x="0" y="1141"/>
                    <a:pt x="122" y="1332"/>
                  </a:cubicBezTo>
                  <a:cubicBezTo>
                    <a:pt x="161" y="1394"/>
                    <a:pt x="243" y="1423"/>
                    <a:pt x="353" y="1423"/>
                  </a:cubicBezTo>
                  <a:cubicBezTo>
                    <a:pt x="588" y="1423"/>
                    <a:pt x="953" y="1292"/>
                    <a:pt x="1320" y="1058"/>
                  </a:cubicBezTo>
                  <a:cubicBezTo>
                    <a:pt x="1861" y="716"/>
                    <a:pt x="2200" y="283"/>
                    <a:pt x="2079" y="91"/>
                  </a:cubicBezTo>
                  <a:cubicBezTo>
                    <a:pt x="2040" y="29"/>
                    <a:pt x="1958" y="0"/>
                    <a:pt x="1848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1067;p39"/>
            <p:cNvSpPr/>
            <p:nvPr/>
          </p:nvSpPr>
          <p:spPr>
            <a:xfrm>
              <a:off x="2252500" y="4616925"/>
              <a:ext cx="145400" cy="230800"/>
            </a:xfrm>
            <a:custGeom>
              <a:avLst/>
              <a:gdLst/>
              <a:ahLst/>
              <a:cxnLst/>
              <a:rect l="l" t="t" r="r" b="b"/>
              <a:pathLst>
                <a:path w="5816" h="9232" extrusionOk="0">
                  <a:moveTo>
                    <a:pt x="5716" y="0"/>
                  </a:moveTo>
                  <a:cubicBezTo>
                    <a:pt x="5687" y="0"/>
                    <a:pt x="5659" y="13"/>
                    <a:pt x="5641" y="38"/>
                  </a:cubicBezTo>
                  <a:cubicBezTo>
                    <a:pt x="5576" y="124"/>
                    <a:pt x="5512" y="208"/>
                    <a:pt x="5450" y="294"/>
                  </a:cubicBezTo>
                  <a:lnTo>
                    <a:pt x="5448" y="294"/>
                  </a:lnTo>
                  <a:cubicBezTo>
                    <a:pt x="5429" y="318"/>
                    <a:pt x="5410" y="343"/>
                    <a:pt x="5390" y="370"/>
                  </a:cubicBezTo>
                  <a:cubicBezTo>
                    <a:pt x="5001" y="885"/>
                    <a:pt x="4620" y="1408"/>
                    <a:pt x="4248" y="1934"/>
                  </a:cubicBezTo>
                  <a:cubicBezTo>
                    <a:pt x="2686" y="4142"/>
                    <a:pt x="1267" y="6446"/>
                    <a:pt x="1" y="8831"/>
                  </a:cubicBezTo>
                  <a:lnTo>
                    <a:pt x="1" y="9231"/>
                  </a:lnTo>
                  <a:cubicBezTo>
                    <a:pt x="1414" y="6535"/>
                    <a:pt x="3021" y="3943"/>
                    <a:pt x="4809" y="1476"/>
                  </a:cubicBezTo>
                  <a:cubicBezTo>
                    <a:pt x="5048" y="1143"/>
                    <a:pt x="5294" y="811"/>
                    <a:pt x="5545" y="482"/>
                  </a:cubicBezTo>
                  <a:cubicBezTo>
                    <a:pt x="5600" y="406"/>
                    <a:pt x="5658" y="327"/>
                    <a:pt x="5717" y="252"/>
                  </a:cubicBezTo>
                  <a:cubicBezTo>
                    <a:pt x="5741" y="218"/>
                    <a:pt x="5766" y="186"/>
                    <a:pt x="5791" y="153"/>
                  </a:cubicBezTo>
                  <a:cubicBezTo>
                    <a:pt x="5812" y="127"/>
                    <a:pt x="5815" y="93"/>
                    <a:pt x="5806" y="62"/>
                  </a:cubicBezTo>
                  <a:cubicBezTo>
                    <a:pt x="5800" y="47"/>
                    <a:pt x="5791" y="34"/>
                    <a:pt x="5777" y="23"/>
                  </a:cubicBezTo>
                  <a:lnTo>
                    <a:pt x="5774" y="19"/>
                  </a:lnTo>
                  <a:cubicBezTo>
                    <a:pt x="5757" y="6"/>
                    <a:pt x="5736" y="0"/>
                    <a:pt x="5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1068;p39"/>
            <p:cNvSpPr/>
            <p:nvPr/>
          </p:nvSpPr>
          <p:spPr>
            <a:xfrm>
              <a:off x="2402600" y="4601200"/>
              <a:ext cx="84800" cy="31000"/>
            </a:xfrm>
            <a:custGeom>
              <a:avLst/>
              <a:gdLst/>
              <a:ahLst/>
              <a:cxnLst/>
              <a:rect l="l" t="t" r="r" b="b"/>
              <a:pathLst>
                <a:path w="3392" h="1240" extrusionOk="0">
                  <a:moveTo>
                    <a:pt x="2450" y="1"/>
                  </a:moveTo>
                  <a:cubicBezTo>
                    <a:pt x="2329" y="1"/>
                    <a:pt x="2207" y="10"/>
                    <a:pt x="2087" y="23"/>
                  </a:cubicBezTo>
                  <a:cubicBezTo>
                    <a:pt x="1678" y="71"/>
                    <a:pt x="1275" y="171"/>
                    <a:pt x="891" y="319"/>
                  </a:cubicBezTo>
                  <a:cubicBezTo>
                    <a:pt x="703" y="391"/>
                    <a:pt x="500" y="468"/>
                    <a:pt x="330" y="577"/>
                  </a:cubicBezTo>
                  <a:cubicBezTo>
                    <a:pt x="290" y="602"/>
                    <a:pt x="0" y="905"/>
                    <a:pt x="25" y="913"/>
                  </a:cubicBezTo>
                  <a:cubicBezTo>
                    <a:pt x="621" y="1122"/>
                    <a:pt x="1250" y="1233"/>
                    <a:pt x="1882" y="1240"/>
                  </a:cubicBezTo>
                  <a:cubicBezTo>
                    <a:pt x="1900" y="1240"/>
                    <a:pt x="1918" y="1240"/>
                    <a:pt x="1936" y="1240"/>
                  </a:cubicBezTo>
                  <a:cubicBezTo>
                    <a:pt x="2204" y="1240"/>
                    <a:pt x="2474" y="1216"/>
                    <a:pt x="2724" y="1123"/>
                  </a:cubicBezTo>
                  <a:cubicBezTo>
                    <a:pt x="2992" y="1024"/>
                    <a:pt x="3236" y="836"/>
                    <a:pt x="3350" y="574"/>
                  </a:cubicBezTo>
                  <a:cubicBezTo>
                    <a:pt x="3374" y="520"/>
                    <a:pt x="3392" y="461"/>
                    <a:pt x="3386" y="403"/>
                  </a:cubicBezTo>
                  <a:cubicBezTo>
                    <a:pt x="3372" y="288"/>
                    <a:pt x="3268" y="205"/>
                    <a:pt x="3166" y="152"/>
                  </a:cubicBezTo>
                  <a:cubicBezTo>
                    <a:pt x="2946" y="39"/>
                    <a:pt x="2699" y="1"/>
                    <a:pt x="2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1069;p39"/>
            <p:cNvSpPr/>
            <p:nvPr/>
          </p:nvSpPr>
          <p:spPr>
            <a:xfrm>
              <a:off x="2410375" y="4628700"/>
              <a:ext cx="73325" cy="62350"/>
            </a:xfrm>
            <a:custGeom>
              <a:avLst/>
              <a:gdLst/>
              <a:ahLst/>
              <a:cxnLst/>
              <a:rect l="l" t="t" r="r" b="b"/>
              <a:pathLst>
                <a:path w="2933" h="2494" extrusionOk="0">
                  <a:moveTo>
                    <a:pt x="112" y="1"/>
                  </a:moveTo>
                  <a:cubicBezTo>
                    <a:pt x="86" y="1"/>
                    <a:pt x="67" y="6"/>
                    <a:pt x="58" y="20"/>
                  </a:cubicBezTo>
                  <a:cubicBezTo>
                    <a:pt x="0" y="114"/>
                    <a:pt x="248" y="351"/>
                    <a:pt x="293" y="408"/>
                  </a:cubicBezTo>
                  <a:cubicBezTo>
                    <a:pt x="766" y="1004"/>
                    <a:pt x="1199" y="1645"/>
                    <a:pt x="1795" y="2129"/>
                  </a:cubicBezTo>
                  <a:cubicBezTo>
                    <a:pt x="2032" y="2323"/>
                    <a:pt x="2316" y="2493"/>
                    <a:pt x="2618" y="2493"/>
                  </a:cubicBezTo>
                  <a:cubicBezTo>
                    <a:pt x="2639" y="2493"/>
                    <a:pt x="2660" y="2492"/>
                    <a:pt x="2682" y="2490"/>
                  </a:cubicBezTo>
                  <a:cubicBezTo>
                    <a:pt x="2732" y="2486"/>
                    <a:pt x="2784" y="2476"/>
                    <a:pt x="2824" y="2446"/>
                  </a:cubicBezTo>
                  <a:cubicBezTo>
                    <a:pt x="2932" y="2369"/>
                    <a:pt x="2915" y="2205"/>
                    <a:pt x="2875" y="2079"/>
                  </a:cubicBezTo>
                  <a:cubicBezTo>
                    <a:pt x="2671" y="1440"/>
                    <a:pt x="2162" y="934"/>
                    <a:pt x="1582" y="596"/>
                  </a:cubicBezTo>
                  <a:cubicBezTo>
                    <a:pt x="1250" y="403"/>
                    <a:pt x="893" y="257"/>
                    <a:pt x="529" y="132"/>
                  </a:cubicBezTo>
                  <a:cubicBezTo>
                    <a:pt x="468" y="112"/>
                    <a:pt x="225" y="1"/>
                    <a:pt x="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1070;p39"/>
            <p:cNvSpPr/>
            <p:nvPr/>
          </p:nvSpPr>
          <p:spPr>
            <a:xfrm>
              <a:off x="2405500" y="4630025"/>
              <a:ext cx="32150" cy="90475"/>
            </a:xfrm>
            <a:custGeom>
              <a:avLst/>
              <a:gdLst/>
              <a:ahLst/>
              <a:cxnLst/>
              <a:rect l="l" t="t" r="r" b="b"/>
              <a:pathLst>
                <a:path w="1286" h="3619" extrusionOk="0">
                  <a:moveTo>
                    <a:pt x="116" y="0"/>
                  </a:moveTo>
                  <a:cubicBezTo>
                    <a:pt x="112" y="0"/>
                    <a:pt x="109" y="1"/>
                    <a:pt x="105" y="2"/>
                  </a:cubicBezTo>
                  <a:cubicBezTo>
                    <a:pt x="2" y="41"/>
                    <a:pt x="51" y="380"/>
                    <a:pt x="51" y="452"/>
                  </a:cubicBezTo>
                  <a:cubicBezTo>
                    <a:pt x="56" y="1214"/>
                    <a:pt x="1" y="1986"/>
                    <a:pt x="171" y="2734"/>
                  </a:cubicBezTo>
                  <a:cubicBezTo>
                    <a:pt x="244" y="3053"/>
                    <a:pt x="373" y="3385"/>
                    <a:pt x="646" y="3565"/>
                  </a:cubicBezTo>
                  <a:cubicBezTo>
                    <a:pt x="688" y="3592"/>
                    <a:pt x="735" y="3617"/>
                    <a:pt x="786" y="3619"/>
                  </a:cubicBezTo>
                  <a:cubicBezTo>
                    <a:pt x="788" y="3619"/>
                    <a:pt x="791" y="3619"/>
                    <a:pt x="793" y="3619"/>
                  </a:cubicBezTo>
                  <a:cubicBezTo>
                    <a:pt x="921" y="3619"/>
                    <a:pt x="1006" y="3483"/>
                    <a:pt x="1051" y="3361"/>
                  </a:cubicBezTo>
                  <a:cubicBezTo>
                    <a:pt x="1285" y="2732"/>
                    <a:pt x="1197" y="2020"/>
                    <a:pt x="949" y="1396"/>
                  </a:cubicBezTo>
                  <a:cubicBezTo>
                    <a:pt x="808" y="1039"/>
                    <a:pt x="617" y="704"/>
                    <a:pt x="407" y="381"/>
                  </a:cubicBezTo>
                  <a:cubicBezTo>
                    <a:pt x="366" y="318"/>
                    <a:pt x="203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1071;p39"/>
            <p:cNvSpPr/>
            <p:nvPr/>
          </p:nvSpPr>
          <p:spPr>
            <a:xfrm>
              <a:off x="2355600" y="4627350"/>
              <a:ext cx="47275" cy="83775"/>
            </a:xfrm>
            <a:custGeom>
              <a:avLst/>
              <a:gdLst/>
              <a:ahLst/>
              <a:cxnLst/>
              <a:rect l="l" t="t" r="r" b="b"/>
              <a:pathLst>
                <a:path w="1891" h="3351" extrusionOk="0">
                  <a:moveTo>
                    <a:pt x="1790" y="0"/>
                  </a:moveTo>
                  <a:cubicBezTo>
                    <a:pt x="1684" y="0"/>
                    <a:pt x="1535" y="277"/>
                    <a:pt x="1494" y="332"/>
                  </a:cubicBezTo>
                  <a:cubicBezTo>
                    <a:pt x="1042" y="945"/>
                    <a:pt x="539" y="1532"/>
                    <a:pt x="228" y="2234"/>
                  </a:cubicBezTo>
                  <a:cubicBezTo>
                    <a:pt x="96" y="2533"/>
                    <a:pt x="1" y="2876"/>
                    <a:pt x="113" y="3184"/>
                  </a:cubicBezTo>
                  <a:cubicBezTo>
                    <a:pt x="131" y="3231"/>
                    <a:pt x="154" y="3279"/>
                    <a:pt x="193" y="3311"/>
                  </a:cubicBezTo>
                  <a:cubicBezTo>
                    <a:pt x="228" y="3339"/>
                    <a:pt x="270" y="3351"/>
                    <a:pt x="314" y="3351"/>
                  </a:cubicBezTo>
                  <a:cubicBezTo>
                    <a:pt x="396" y="3351"/>
                    <a:pt x="487" y="3309"/>
                    <a:pt x="560" y="3262"/>
                  </a:cubicBezTo>
                  <a:cubicBezTo>
                    <a:pt x="1123" y="2897"/>
                    <a:pt x="1478" y="2273"/>
                    <a:pt x="1651" y="1624"/>
                  </a:cubicBezTo>
                  <a:cubicBezTo>
                    <a:pt x="1750" y="1253"/>
                    <a:pt x="1798" y="870"/>
                    <a:pt x="1821" y="487"/>
                  </a:cubicBezTo>
                  <a:cubicBezTo>
                    <a:pt x="1826" y="408"/>
                    <a:pt x="1891" y="28"/>
                    <a:pt x="1805" y="2"/>
                  </a:cubicBezTo>
                  <a:cubicBezTo>
                    <a:pt x="1800" y="1"/>
                    <a:pt x="1795" y="0"/>
                    <a:pt x="1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1072;p39"/>
            <p:cNvSpPr/>
            <p:nvPr/>
          </p:nvSpPr>
          <p:spPr>
            <a:xfrm>
              <a:off x="2317200" y="4622775"/>
              <a:ext cx="79850" cy="53300"/>
            </a:xfrm>
            <a:custGeom>
              <a:avLst/>
              <a:gdLst/>
              <a:ahLst/>
              <a:cxnLst/>
              <a:rect l="l" t="t" r="r" b="b"/>
              <a:pathLst>
                <a:path w="3194" h="2132" extrusionOk="0">
                  <a:moveTo>
                    <a:pt x="3070" y="0"/>
                  </a:moveTo>
                  <a:cubicBezTo>
                    <a:pt x="2954" y="0"/>
                    <a:pt x="2750" y="115"/>
                    <a:pt x="2696" y="137"/>
                  </a:cubicBezTo>
                  <a:cubicBezTo>
                    <a:pt x="1989" y="419"/>
                    <a:pt x="1249" y="650"/>
                    <a:pt x="615" y="1082"/>
                  </a:cubicBezTo>
                  <a:cubicBezTo>
                    <a:pt x="345" y="1266"/>
                    <a:pt x="83" y="1508"/>
                    <a:pt x="16" y="1828"/>
                  </a:cubicBezTo>
                  <a:cubicBezTo>
                    <a:pt x="6" y="1878"/>
                    <a:pt x="0" y="1930"/>
                    <a:pt x="17" y="1977"/>
                  </a:cubicBezTo>
                  <a:cubicBezTo>
                    <a:pt x="59" y="2099"/>
                    <a:pt x="211" y="2132"/>
                    <a:pt x="341" y="2132"/>
                  </a:cubicBezTo>
                  <a:cubicBezTo>
                    <a:pt x="345" y="2132"/>
                    <a:pt x="349" y="2132"/>
                    <a:pt x="353" y="2132"/>
                  </a:cubicBezTo>
                  <a:cubicBezTo>
                    <a:pt x="1024" y="2119"/>
                    <a:pt x="1655" y="1776"/>
                    <a:pt x="2145" y="1318"/>
                  </a:cubicBezTo>
                  <a:cubicBezTo>
                    <a:pt x="2426" y="1055"/>
                    <a:pt x="2668" y="755"/>
                    <a:pt x="2891" y="442"/>
                  </a:cubicBezTo>
                  <a:cubicBezTo>
                    <a:pt x="2938" y="378"/>
                    <a:pt x="3193" y="88"/>
                    <a:pt x="3134" y="23"/>
                  </a:cubicBezTo>
                  <a:cubicBezTo>
                    <a:pt x="3120" y="7"/>
                    <a:pt x="3098" y="0"/>
                    <a:pt x="30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1073;p39"/>
            <p:cNvSpPr/>
            <p:nvPr/>
          </p:nvSpPr>
          <p:spPr>
            <a:xfrm>
              <a:off x="2295625" y="4605725"/>
              <a:ext cx="93125" cy="27375"/>
            </a:xfrm>
            <a:custGeom>
              <a:avLst/>
              <a:gdLst/>
              <a:ahLst/>
              <a:cxnLst/>
              <a:rect l="l" t="t" r="r" b="b"/>
              <a:pathLst>
                <a:path w="3725" h="1095" extrusionOk="0">
                  <a:moveTo>
                    <a:pt x="1061" y="1"/>
                  </a:moveTo>
                  <a:cubicBezTo>
                    <a:pt x="1050" y="1"/>
                    <a:pt x="1039" y="1"/>
                    <a:pt x="1028" y="1"/>
                  </a:cubicBezTo>
                  <a:cubicBezTo>
                    <a:pt x="702" y="4"/>
                    <a:pt x="350" y="60"/>
                    <a:pt x="116" y="288"/>
                  </a:cubicBezTo>
                  <a:cubicBezTo>
                    <a:pt x="81" y="324"/>
                    <a:pt x="47" y="364"/>
                    <a:pt x="34" y="413"/>
                  </a:cubicBezTo>
                  <a:cubicBezTo>
                    <a:pt x="0" y="542"/>
                    <a:pt x="117" y="657"/>
                    <a:pt x="229" y="728"/>
                  </a:cubicBezTo>
                  <a:cubicBezTo>
                    <a:pt x="633" y="987"/>
                    <a:pt x="1113" y="1094"/>
                    <a:pt x="1597" y="1094"/>
                  </a:cubicBezTo>
                  <a:cubicBezTo>
                    <a:pt x="1789" y="1094"/>
                    <a:pt x="1983" y="1077"/>
                    <a:pt x="2171" y="1046"/>
                  </a:cubicBezTo>
                  <a:cubicBezTo>
                    <a:pt x="2551" y="984"/>
                    <a:pt x="2918" y="868"/>
                    <a:pt x="3278" y="732"/>
                  </a:cubicBezTo>
                  <a:cubicBezTo>
                    <a:pt x="3352" y="704"/>
                    <a:pt x="3725" y="605"/>
                    <a:pt x="3712" y="518"/>
                  </a:cubicBezTo>
                  <a:cubicBezTo>
                    <a:pt x="3696" y="409"/>
                    <a:pt x="3355" y="384"/>
                    <a:pt x="3284" y="370"/>
                  </a:cubicBezTo>
                  <a:cubicBezTo>
                    <a:pt x="2550" y="213"/>
                    <a:pt x="1818" y="1"/>
                    <a:pt x="1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1074;p39"/>
            <p:cNvSpPr/>
            <p:nvPr/>
          </p:nvSpPr>
          <p:spPr>
            <a:xfrm>
              <a:off x="2324375" y="4553000"/>
              <a:ext cx="69250" cy="64250"/>
            </a:xfrm>
            <a:custGeom>
              <a:avLst/>
              <a:gdLst/>
              <a:ahLst/>
              <a:cxnLst/>
              <a:rect l="l" t="t" r="r" b="b"/>
              <a:pathLst>
                <a:path w="2770" h="2570" extrusionOk="0">
                  <a:moveTo>
                    <a:pt x="377" y="0"/>
                  </a:moveTo>
                  <a:cubicBezTo>
                    <a:pt x="266" y="0"/>
                    <a:pt x="151" y="28"/>
                    <a:pt x="86" y="118"/>
                  </a:cubicBezTo>
                  <a:cubicBezTo>
                    <a:pt x="54" y="165"/>
                    <a:pt x="42" y="219"/>
                    <a:pt x="36" y="272"/>
                  </a:cubicBezTo>
                  <a:cubicBezTo>
                    <a:pt x="1" y="607"/>
                    <a:pt x="193" y="891"/>
                    <a:pt x="414" y="1117"/>
                  </a:cubicBezTo>
                  <a:cubicBezTo>
                    <a:pt x="932" y="1647"/>
                    <a:pt x="1625" y="1988"/>
                    <a:pt x="2267" y="2375"/>
                  </a:cubicBezTo>
                  <a:cubicBezTo>
                    <a:pt x="2320" y="2407"/>
                    <a:pt x="2513" y="2569"/>
                    <a:pt x="2632" y="2569"/>
                  </a:cubicBezTo>
                  <a:cubicBezTo>
                    <a:pt x="2653" y="2569"/>
                    <a:pt x="2671" y="2564"/>
                    <a:pt x="2686" y="2554"/>
                  </a:cubicBezTo>
                  <a:cubicBezTo>
                    <a:pt x="2769" y="2495"/>
                    <a:pt x="2599" y="2164"/>
                    <a:pt x="2573" y="2091"/>
                  </a:cubicBezTo>
                  <a:cubicBezTo>
                    <a:pt x="2444" y="1741"/>
                    <a:pt x="2290" y="1400"/>
                    <a:pt x="2084" y="1091"/>
                  </a:cubicBezTo>
                  <a:cubicBezTo>
                    <a:pt x="1726" y="555"/>
                    <a:pt x="1182" y="115"/>
                    <a:pt x="488" y="8"/>
                  </a:cubicBezTo>
                  <a:cubicBezTo>
                    <a:pt x="453" y="3"/>
                    <a:pt x="415" y="0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1075;p39"/>
            <p:cNvSpPr/>
            <p:nvPr/>
          </p:nvSpPr>
          <p:spPr>
            <a:xfrm>
              <a:off x="2390925" y="4534625"/>
              <a:ext cx="27475" cy="84150"/>
            </a:xfrm>
            <a:custGeom>
              <a:avLst/>
              <a:gdLst/>
              <a:ahLst/>
              <a:cxnLst/>
              <a:rect l="l" t="t" r="r" b="b"/>
              <a:pathLst>
                <a:path w="1099" h="3366" extrusionOk="0">
                  <a:moveTo>
                    <a:pt x="579" y="0"/>
                  </a:moveTo>
                  <a:cubicBezTo>
                    <a:pt x="572" y="0"/>
                    <a:pt x="564" y="1"/>
                    <a:pt x="556" y="2"/>
                  </a:cubicBezTo>
                  <a:cubicBezTo>
                    <a:pt x="511" y="9"/>
                    <a:pt x="471" y="36"/>
                    <a:pt x="435" y="65"/>
                  </a:cubicBezTo>
                  <a:cubicBezTo>
                    <a:pt x="203" y="255"/>
                    <a:pt x="118" y="570"/>
                    <a:pt x="83" y="868"/>
                  </a:cubicBezTo>
                  <a:cubicBezTo>
                    <a:pt x="0" y="1568"/>
                    <a:pt x="126" y="2266"/>
                    <a:pt x="197" y="2960"/>
                  </a:cubicBezTo>
                  <a:cubicBezTo>
                    <a:pt x="203" y="3026"/>
                    <a:pt x="192" y="3340"/>
                    <a:pt x="290" y="3365"/>
                  </a:cubicBezTo>
                  <a:cubicBezTo>
                    <a:pt x="292" y="3365"/>
                    <a:pt x="295" y="3366"/>
                    <a:pt x="297" y="3366"/>
                  </a:cubicBezTo>
                  <a:cubicBezTo>
                    <a:pt x="375" y="3366"/>
                    <a:pt x="496" y="3053"/>
                    <a:pt x="528" y="2990"/>
                  </a:cubicBezTo>
                  <a:cubicBezTo>
                    <a:pt x="687" y="2676"/>
                    <a:pt x="829" y="2353"/>
                    <a:pt x="923" y="2012"/>
                  </a:cubicBezTo>
                  <a:cubicBezTo>
                    <a:pt x="1088" y="1420"/>
                    <a:pt x="1098" y="761"/>
                    <a:pt x="824" y="211"/>
                  </a:cubicBezTo>
                  <a:cubicBezTo>
                    <a:pt x="773" y="109"/>
                    <a:pt x="689" y="0"/>
                    <a:pt x="5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1076;p39"/>
            <p:cNvSpPr/>
            <p:nvPr/>
          </p:nvSpPr>
          <p:spPr>
            <a:xfrm>
              <a:off x="2371700" y="4604350"/>
              <a:ext cx="55200" cy="35250"/>
            </a:xfrm>
            <a:custGeom>
              <a:avLst/>
              <a:gdLst/>
              <a:ahLst/>
              <a:cxnLst/>
              <a:rect l="l" t="t" r="r" b="b"/>
              <a:pathLst>
                <a:path w="2208" h="1410" extrusionOk="0">
                  <a:moveTo>
                    <a:pt x="356" y="0"/>
                  </a:moveTo>
                  <a:cubicBezTo>
                    <a:pt x="243" y="0"/>
                    <a:pt x="160" y="30"/>
                    <a:pt x="121" y="93"/>
                  </a:cubicBezTo>
                  <a:cubicBezTo>
                    <a:pt x="0" y="286"/>
                    <a:pt x="344" y="716"/>
                    <a:pt x="887" y="1054"/>
                  </a:cubicBezTo>
                  <a:cubicBezTo>
                    <a:pt x="1253" y="1282"/>
                    <a:pt x="1617" y="1410"/>
                    <a:pt x="1852" y="1410"/>
                  </a:cubicBezTo>
                  <a:cubicBezTo>
                    <a:pt x="1965" y="1410"/>
                    <a:pt x="2049" y="1380"/>
                    <a:pt x="2088" y="1318"/>
                  </a:cubicBezTo>
                  <a:cubicBezTo>
                    <a:pt x="2207" y="1124"/>
                    <a:pt x="1865" y="694"/>
                    <a:pt x="1321" y="356"/>
                  </a:cubicBezTo>
                  <a:cubicBezTo>
                    <a:pt x="955" y="128"/>
                    <a:pt x="591" y="0"/>
                    <a:pt x="356" y="0"/>
                  </a:cubicBezTo>
                  <a:close/>
                </a:path>
              </a:pathLst>
            </a:custGeom>
            <a:solidFill>
              <a:srgbClr val="FE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1077;p39"/>
            <p:cNvSpPr/>
            <p:nvPr/>
          </p:nvSpPr>
          <p:spPr>
            <a:xfrm>
              <a:off x="2542825" y="4522400"/>
              <a:ext cx="122900" cy="153050"/>
            </a:xfrm>
            <a:custGeom>
              <a:avLst/>
              <a:gdLst/>
              <a:ahLst/>
              <a:cxnLst/>
              <a:rect l="l" t="t" r="r" b="b"/>
              <a:pathLst>
                <a:path w="4916" h="6122" extrusionOk="0">
                  <a:moveTo>
                    <a:pt x="366" y="1"/>
                  </a:moveTo>
                  <a:cubicBezTo>
                    <a:pt x="340" y="1"/>
                    <a:pt x="314" y="1"/>
                    <a:pt x="288" y="1"/>
                  </a:cubicBezTo>
                  <a:cubicBezTo>
                    <a:pt x="1" y="1020"/>
                    <a:pt x="11" y="2136"/>
                    <a:pt x="402" y="3119"/>
                  </a:cubicBezTo>
                  <a:cubicBezTo>
                    <a:pt x="792" y="4104"/>
                    <a:pt x="1578" y="4942"/>
                    <a:pt x="2568" y="5318"/>
                  </a:cubicBezTo>
                  <a:cubicBezTo>
                    <a:pt x="3331" y="5607"/>
                    <a:pt x="4209" y="5634"/>
                    <a:pt x="4862" y="6121"/>
                  </a:cubicBezTo>
                  <a:cubicBezTo>
                    <a:pt x="4916" y="4700"/>
                    <a:pt x="4408" y="3299"/>
                    <a:pt x="3678" y="2079"/>
                  </a:cubicBezTo>
                  <a:cubicBezTo>
                    <a:pt x="2962" y="881"/>
                    <a:pt x="1755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1078;p39"/>
            <p:cNvSpPr/>
            <p:nvPr/>
          </p:nvSpPr>
          <p:spPr>
            <a:xfrm>
              <a:off x="2663275" y="4575275"/>
              <a:ext cx="144775" cy="133100"/>
            </a:xfrm>
            <a:custGeom>
              <a:avLst/>
              <a:gdLst/>
              <a:ahLst/>
              <a:cxnLst/>
              <a:rect l="l" t="t" r="r" b="b"/>
              <a:pathLst>
                <a:path w="5791" h="5324" extrusionOk="0">
                  <a:moveTo>
                    <a:pt x="5739" y="0"/>
                  </a:moveTo>
                  <a:cubicBezTo>
                    <a:pt x="4286" y="0"/>
                    <a:pt x="2839" y="573"/>
                    <a:pt x="1780" y="1569"/>
                  </a:cubicBezTo>
                  <a:cubicBezTo>
                    <a:pt x="1166" y="2145"/>
                    <a:pt x="686" y="2860"/>
                    <a:pt x="374" y="3642"/>
                  </a:cubicBezTo>
                  <a:cubicBezTo>
                    <a:pt x="223" y="4020"/>
                    <a:pt x="74" y="4446"/>
                    <a:pt x="35" y="4855"/>
                  </a:cubicBezTo>
                  <a:cubicBezTo>
                    <a:pt x="0" y="5206"/>
                    <a:pt x="10" y="5323"/>
                    <a:pt x="123" y="5323"/>
                  </a:cubicBezTo>
                  <a:cubicBezTo>
                    <a:pt x="198" y="5323"/>
                    <a:pt x="317" y="5272"/>
                    <a:pt x="499" y="5203"/>
                  </a:cubicBezTo>
                  <a:cubicBezTo>
                    <a:pt x="1820" y="4701"/>
                    <a:pt x="3553" y="4821"/>
                    <a:pt x="4698" y="3934"/>
                  </a:cubicBezTo>
                  <a:cubicBezTo>
                    <a:pt x="5226" y="3527"/>
                    <a:pt x="5570" y="2892"/>
                    <a:pt x="5624" y="2227"/>
                  </a:cubicBezTo>
                  <a:cubicBezTo>
                    <a:pt x="5684" y="1475"/>
                    <a:pt x="5404" y="649"/>
                    <a:pt x="5791" y="1"/>
                  </a:cubicBezTo>
                  <a:cubicBezTo>
                    <a:pt x="5774" y="1"/>
                    <a:pt x="5756" y="0"/>
                    <a:pt x="5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1079;p39"/>
            <p:cNvSpPr/>
            <p:nvPr/>
          </p:nvSpPr>
          <p:spPr>
            <a:xfrm>
              <a:off x="2252500" y="4720650"/>
              <a:ext cx="748150" cy="410075"/>
            </a:xfrm>
            <a:custGeom>
              <a:avLst/>
              <a:gdLst/>
              <a:ahLst/>
              <a:cxnLst/>
              <a:rect l="l" t="t" r="r" b="b"/>
              <a:pathLst>
                <a:path w="29926" h="16403" extrusionOk="0">
                  <a:moveTo>
                    <a:pt x="20672" y="0"/>
                  </a:moveTo>
                  <a:cubicBezTo>
                    <a:pt x="20059" y="0"/>
                    <a:pt x="18425" y="333"/>
                    <a:pt x="16463" y="788"/>
                  </a:cubicBezTo>
                  <a:cubicBezTo>
                    <a:pt x="13176" y="1552"/>
                    <a:pt x="8965" y="2663"/>
                    <a:pt x="7079" y="3140"/>
                  </a:cubicBezTo>
                  <a:cubicBezTo>
                    <a:pt x="5124" y="3636"/>
                    <a:pt x="2096" y="5258"/>
                    <a:pt x="1" y="6467"/>
                  </a:cubicBezTo>
                  <a:lnTo>
                    <a:pt x="1" y="16402"/>
                  </a:lnTo>
                  <a:lnTo>
                    <a:pt x="5918" y="12814"/>
                  </a:lnTo>
                  <a:lnTo>
                    <a:pt x="16454" y="12126"/>
                  </a:lnTo>
                  <a:cubicBezTo>
                    <a:pt x="16458" y="12126"/>
                    <a:pt x="16461" y="12126"/>
                    <a:pt x="16466" y="12124"/>
                  </a:cubicBezTo>
                  <a:lnTo>
                    <a:pt x="16996" y="12091"/>
                  </a:lnTo>
                  <a:cubicBezTo>
                    <a:pt x="16996" y="12091"/>
                    <a:pt x="24397" y="11654"/>
                    <a:pt x="24978" y="11365"/>
                  </a:cubicBezTo>
                  <a:cubicBezTo>
                    <a:pt x="24983" y="11365"/>
                    <a:pt x="24988" y="11362"/>
                    <a:pt x="24993" y="11357"/>
                  </a:cubicBezTo>
                  <a:cubicBezTo>
                    <a:pt x="25625" y="10980"/>
                    <a:pt x="29865" y="5075"/>
                    <a:pt x="29865" y="5075"/>
                  </a:cubicBezTo>
                  <a:cubicBezTo>
                    <a:pt x="29877" y="5018"/>
                    <a:pt x="29884" y="4965"/>
                    <a:pt x="29886" y="4913"/>
                  </a:cubicBezTo>
                  <a:cubicBezTo>
                    <a:pt x="29925" y="4315"/>
                    <a:pt x="29454" y="4120"/>
                    <a:pt x="29453" y="4120"/>
                  </a:cubicBezTo>
                  <a:lnTo>
                    <a:pt x="29457" y="4108"/>
                  </a:lnTo>
                  <a:lnTo>
                    <a:pt x="29491" y="4006"/>
                  </a:lnTo>
                  <a:lnTo>
                    <a:pt x="29827" y="3009"/>
                  </a:lnTo>
                  <a:cubicBezTo>
                    <a:pt x="29838" y="2976"/>
                    <a:pt x="29842" y="2947"/>
                    <a:pt x="29842" y="2914"/>
                  </a:cubicBezTo>
                  <a:cubicBezTo>
                    <a:pt x="29842" y="2907"/>
                    <a:pt x="29842" y="2901"/>
                    <a:pt x="29840" y="2894"/>
                  </a:cubicBezTo>
                  <a:lnTo>
                    <a:pt x="29840" y="2892"/>
                  </a:lnTo>
                  <a:cubicBezTo>
                    <a:pt x="29830" y="2795"/>
                    <a:pt x="29772" y="2706"/>
                    <a:pt x="29681" y="2666"/>
                  </a:cubicBezTo>
                  <a:cubicBezTo>
                    <a:pt x="29672" y="2661"/>
                    <a:pt x="29662" y="2657"/>
                    <a:pt x="29651" y="2653"/>
                  </a:cubicBezTo>
                  <a:cubicBezTo>
                    <a:pt x="29462" y="2596"/>
                    <a:pt x="29277" y="2570"/>
                    <a:pt x="29096" y="2570"/>
                  </a:cubicBezTo>
                  <a:cubicBezTo>
                    <a:pt x="28295" y="2570"/>
                    <a:pt x="27583" y="3086"/>
                    <a:pt x="27033" y="3669"/>
                  </a:cubicBezTo>
                  <a:cubicBezTo>
                    <a:pt x="27007" y="3699"/>
                    <a:pt x="26981" y="3728"/>
                    <a:pt x="26954" y="3757"/>
                  </a:cubicBezTo>
                  <a:cubicBezTo>
                    <a:pt x="26718" y="4015"/>
                    <a:pt x="26517" y="4282"/>
                    <a:pt x="26355" y="4519"/>
                  </a:cubicBezTo>
                  <a:cubicBezTo>
                    <a:pt x="26312" y="4581"/>
                    <a:pt x="26273" y="4641"/>
                    <a:pt x="26235" y="4698"/>
                  </a:cubicBezTo>
                  <a:cubicBezTo>
                    <a:pt x="26018" y="5030"/>
                    <a:pt x="25898" y="5269"/>
                    <a:pt x="25898" y="5269"/>
                  </a:cubicBezTo>
                  <a:cubicBezTo>
                    <a:pt x="25893" y="5268"/>
                    <a:pt x="25888" y="5264"/>
                    <a:pt x="25884" y="5262"/>
                  </a:cubicBezTo>
                  <a:cubicBezTo>
                    <a:pt x="25816" y="5219"/>
                    <a:pt x="25750" y="5178"/>
                    <a:pt x="25681" y="5147"/>
                  </a:cubicBezTo>
                  <a:cubicBezTo>
                    <a:pt x="25678" y="5145"/>
                    <a:pt x="25676" y="5142"/>
                    <a:pt x="25672" y="5140"/>
                  </a:cubicBezTo>
                  <a:cubicBezTo>
                    <a:pt x="25360" y="4984"/>
                    <a:pt x="25049" y="4917"/>
                    <a:pt x="24747" y="4917"/>
                  </a:cubicBezTo>
                  <a:cubicBezTo>
                    <a:pt x="23014" y="4917"/>
                    <a:pt x="21543" y="7108"/>
                    <a:pt x="21543" y="7108"/>
                  </a:cubicBezTo>
                  <a:lnTo>
                    <a:pt x="21427" y="7094"/>
                  </a:lnTo>
                  <a:lnTo>
                    <a:pt x="19927" y="6920"/>
                  </a:lnTo>
                  <a:lnTo>
                    <a:pt x="16463" y="6520"/>
                  </a:lnTo>
                  <a:lnTo>
                    <a:pt x="13832" y="6215"/>
                  </a:lnTo>
                  <a:lnTo>
                    <a:pt x="13174" y="6139"/>
                  </a:lnTo>
                  <a:cubicBezTo>
                    <a:pt x="13174" y="6139"/>
                    <a:pt x="14756" y="5451"/>
                    <a:pt x="16463" y="4641"/>
                  </a:cubicBezTo>
                  <a:cubicBezTo>
                    <a:pt x="18148" y="3841"/>
                    <a:pt x="19950" y="2918"/>
                    <a:pt x="20478" y="2414"/>
                  </a:cubicBezTo>
                  <a:cubicBezTo>
                    <a:pt x="21543" y="1399"/>
                    <a:pt x="21336" y="423"/>
                    <a:pt x="20915" y="44"/>
                  </a:cubicBezTo>
                  <a:cubicBezTo>
                    <a:pt x="20881" y="14"/>
                    <a:pt x="20798" y="0"/>
                    <a:pt x="20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1080;p39"/>
            <p:cNvSpPr/>
            <p:nvPr/>
          </p:nvSpPr>
          <p:spPr>
            <a:xfrm>
              <a:off x="2534700" y="4868700"/>
              <a:ext cx="252175" cy="29625"/>
            </a:xfrm>
            <a:custGeom>
              <a:avLst/>
              <a:gdLst/>
              <a:ahLst/>
              <a:cxnLst/>
              <a:rect l="l" t="t" r="r" b="b"/>
              <a:pathLst>
                <a:path w="10087" h="1185" fill="none" extrusionOk="0">
                  <a:moveTo>
                    <a:pt x="0" y="0"/>
                  </a:moveTo>
                  <a:lnTo>
                    <a:pt x="10086" y="118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1081;p39"/>
            <p:cNvSpPr/>
            <p:nvPr/>
          </p:nvSpPr>
          <p:spPr>
            <a:xfrm>
              <a:off x="2635075" y="4773150"/>
              <a:ext cx="366325" cy="250975"/>
            </a:xfrm>
            <a:custGeom>
              <a:avLst/>
              <a:gdLst/>
              <a:ahLst/>
              <a:cxnLst/>
              <a:rect l="l" t="t" r="r" b="b"/>
              <a:pathLst>
                <a:path w="14653" h="10039" fill="none" extrusionOk="0">
                  <a:moveTo>
                    <a:pt x="0" y="6386"/>
                  </a:moveTo>
                  <a:lnTo>
                    <a:pt x="4886" y="6314"/>
                  </a:lnTo>
                  <a:lnTo>
                    <a:pt x="6749" y="4329"/>
                  </a:lnTo>
                  <a:cubicBezTo>
                    <a:pt x="6749" y="4329"/>
                    <a:pt x="8901" y="1851"/>
                    <a:pt x="10570" y="3181"/>
                  </a:cubicBezTo>
                  <a:cubicBezTo>
                    <a:pt x="10570" y="3181"/>
                    <a:pt x="12304" y="1"/>
                    <a:pt x="14114" y="436"/>
                  </a:cubicBezTo>
                  <a:cubicBezTo>
                    <a:pt x="14352" y="493"/>
                    <a:pt x="14653" y="718"/>
                    <a:pt x="14512" y="1040"/>
                  </a:cubicBezTo>
                  <a:lnTo>
                    <a:pt x="14150" y="2008"/>
                  </a:lnTo>
                  <a:cubicBezTo>
                    <a:pt x="14150" y="2008"/>
                    <a:pt x="14544" y="2044"/>
                    <a:pt x="14597" y="2625"/>
                  </a:cubicBezTo>
                  <a:cubicBezTo>
                    <a:pt x="14610" y="2756"/>
                    <a:pt x="14608" y="2794"/>
                    <a:pt x="14528" y="2901"/>
                  </a:cubicBezTo>
                  <a:cubicBezTo>
                    <a:pt x="13830" y="3851"/>
                    <a:pt x="9874" y="9220"/>
                    <a:pt x="9675" y="9265"/>
                  </a:cubicBezTo>
                  <a:cubicBezTo>
                    <a:pt x="9458" y="9312"/>
                    <a:pt x="1016" y="10038"/>
                    <a:pt x="1016" y="10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1082;p39"/>
            <p:cNvSpPr/>
            <p:nvPr/>
          </p:nvSpPr>
          <p:spPr>
            <a:xfrm>
              <a:off x="2670725" y="4852350"/>
              <a:ext cx="229225" cy="168125"/>
            </a:xfrm>
            <a:custGeom>
              <a:avLst/>
              <a:gdLst/>
              <a:ahLst/>
              <a:cxnLst/>
              <a:rect l="l" t="t" r="r" b="b"/>
              <a:pathLst>
                <a:path w="9169" h="6725" fill="none" extrusionOk="0">
                  <a:moveTo>
                    <a:pt x="9169" y="0"/>
                  </a:moveTo>
                  <a:cubicBezTo>
                    <a:pt x="9169" y="0"/>
                    <a:pt x="5201" y="5443"/>
                    <a:pt x="4936" y="5636"/>
                  </a:cubicBezTo>
                  <a:cubicBezTo>
                    <a:pt x="4670" y="5829"/>
                    <a:pt x="1" y="6724"/>
                    <a:pt x="1" y="672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1083;p39"/>
            <p:cNvSpPr/>
            <p:nvPr/>
          </p:nvSpPr>
          <p:spPr>
            <a:xfrm>
              <a:off x="2848525" y="4796125"/>
              <a:ext cx="140100" cy="126400"/>
            </a:xfrm>
            <a:custGeom>
              <a:avLst/>
              <a:gdLst/>
              <a:ahLst/>
              <a:cxnLst/>
              <a:rect l="l" t="t" r="r" b="b"/>
              <a:pathLst>
                <a:path w="5604" h="5056" fill="none" extrusionOk="0">
                  <a:moveTo>
                    <a:pt x="1" y="5055"/>
                  </a:moveTo>
                  <a:cubicBezTo>
                    <a:pt x="1" y="5055"/>
                    <a:pt x="3547" y="1"/>
                    <a:pt x="5604" y="108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1084;p39"/>
            <p:cNvSpPr/>
            <p:nvPr/>
          </p:nvSpPr>
          <p:spPr>
            <a:xfrm>
              <a:off x="2849925" y="4858200"/>
              <a:ext cx="41900" cy="52275"/>
            </a:xfrm>
            <a:custGeom>
              <a:avLst/>
              <a:gdLst/>
              <a:ahLst/>
              <a:cxnLst/>
              <a:rect l="l" t="t" r="r" b="b"/>
              <a:pathLst>
                <a:path w="1676" h="2091" fill="none" extrusionOk="0">
                  <a:moveTo>
                    <a:pt x="1675" y="141"/>
                  </a:moveTo>
                  <a:cubicBezTo>
                    <a:pt x="1429" y="1"/>
                    <a:pt x="1114" y="7"/>
                    <a:pt x="854" y="122"/>
                  </a:cubicBezTo>
                  <a:cubicBezTo>
                    <a:pt x="594" y="236"/>
                    <a:pt x="387" y="451"/>
                    <a:pt x="241" y="695"/>
                  </a:cubicBezTo>
                  <a:cubicBezTo>
                    <a:pt x="161" y="830"/>
                    <a:pt x="98" y="978"/>
                    <a:pt x="67" y="1132"/>
                  </a:cubicBezTo>
                  <a:cubicBezTo>
                    <a:pt x="1" y="1470"/>
                    <a:pt x="104" y="1837"/>
                    <a:pt x="338" y="20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1085;p39"/>
            <p:cNvSpPr/>
            <p:nvPr/>
          </p:nvSpPr>
          <p:spPr>
            <a:xfrm>
              <a:off x="2952350" y="4843125"/>
              <a:ext cx="44425" cy="50950"/>
            </a:xfrm>
            <a:custGeom>
              <a:avLst/>
              <a:gdLst/>
              <a:ahLst/>
              <a:cxnLst/>
              <a:rect l="l" t="t" r="r" b="b"/>
              <a:pathLst>
                <a:path w="1777" h="2038" fill="none" extrusionOk="0">
                  <a:moveTo>
                    <a:pt x="1776" y="124"/>
                  </a:moveTo>
                  <a:cubicBezTo>
                    <a:pt x="1611" y="0"/>
                    <a:pt x="1381" y="13"/>
                    <a:pt x="1181" y="65"/>
                  </a:cubicBezTo>
                  <a:cubicBezTo>
                    <a:pt x="765" y="174"/>
                    <a:pt x="379" y="443"/>
                    <a:pt x="190" y="830"/>
                  </a:cubicBezTo>
                  <a:cubicBezTo>
                    <a:pt x="1" y="1217"/>
                    <a:pt x="39" y="1721"/>
                    <a:pt x="331" y="20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86;p39"/>
            <p:cNvSpPr/>
            <p:nvPr/>
          </p:nvSpPr>
          <p:spPr>
            <a:xfrm>
              <a:off x="2969900" y="4793450"/>
              <a:ext cx="28800" cy="25025"/>
            </a:xfrm>
            <a:custGeom>
              <a:avLst/>
              <a:gdLst/>
              <a:ahLst/>
              <a:cxnLst/>
              <a:rect l="l" t="t" r="r" b="b"/>
              <a:pathLst>
                <a:path w="1152" h="1001" fill="none" extrusionOk="0">
                  <a:moveTo>
                    <a:pt x="1" y="1001"/>
                  </a:moveTo>
                  <a:cubicBezTo>
                    <a:pt x="145" y="482"/>
                    <a:pt x="618" y="71"/>
                    <a:pt x="115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87;p39"/>
            <p:cNvSpPr/>
            <p:nvPr/>
          </p:nvSpPr>
          <p:spPr>
            <a:xfrm>
              <a:off x="2555250" y="4855750"/>
              <a:ext cx="211650" cy="66775"/>
            </a:xfrm>
            <a:custGeom>
              <a:avLst/>
              <a:gdLst/>
              <a:ahLst/>
              <a:cxnLst/>
              <a:rect l="l" t="t" r="r" b="b"/>
              <a:pathLst>
                <a:path w="8466" h="2671" extrusionOk="0">
                  <a:moveTo>
                    <a:pt x="4357" y="0"/>
                  </a:moveTo>
                  <a:cubicBezTo>
                    <a:pt x="4246" y="0"/>
                    <a:pt x="4132" y="3"/>
                    <a:pt x="4015" y="10"/>
                  </a:cubicBezTo>
                  <a:cubicBezTo>
                    <a:pt x="1349" y="162"/>
                    <a:pt x="0" y="2670"/>
                    <a:pt x="0" y="2670"/>
                  </a:cubicBezTo>
                  <a:lnTo>
                    <a:pt x="8466" y="2526"/>
                  </a:lnTo>
                  <a:cubicBezTo>
                    <a:pt x="8466" y="2526"/>
                    <a:pt x="7474" y="0"/>
                    <a:pt x="4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88;p39"/>
            <p:cNvSpPr/>
            <p:nvPr/>
          </p:nvSpPr>
          <p:spPr>
            <a:xfrm>
              <a:off x="2664100" y="4560875"/>
              <a:ext cx="25" cy="326575"/>
            </a:xfrm>
            <a:custGeom>
              <a:avLst/>
              <a:gdLst/>
              <a:ahLst/>
              <a:cxnLst/>
              <a:rect l="l" t="t" r="r" b="b"/>
              <a:pathLst>
                <a:path w="1" h="13063" fill="none" extrusionOk="0">
                  <a:moveTo>
                    <a:pt x="1" y="1306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89;p39"/>
            <p:cNvSpPr/>
            <p:nvPr/>
          </p:nvSpPr>
          <p:spPr>
            <a:xfrm>
              <a:off x="2452225" y="4639300"/>
              <a:ext cx="118150" cy="98250"/>
            </a:xfrm>
            <a:custGeom>
              <a:avLst/>
              <a:gdLst/>
              <a:ahLst/>
              <a:cxnLst/>
              <a:rect l="l" t="t" r="r" b="b"/>
              <a:pathLst>
                <a:path w="4726" h="3930" extrusionOk="0">
                  <a:moveTo>
                    <a:pt x="608" y="0"/>
                  </a:moveTo>
                  <a:cubicBezTo>
                    <a:pt x="457" y="0"/>
                    <a:pt x="306" y="5"/>
                    <a:pt x="157" y="15"/>
                  </a:cubicBezTo>
                  <a:cubicBezTo>
                    <a:pt x="1" y="1111"/>
                    <a:pt x="362" y="2307"/>
                    <a:pt x="1216" y="3013"/>
                  </a:cubicBezTo>
                  <a:cubicBezTo>
                    <a:pt x="2117" y="3759"/>
                    <a:pt x="3372" y="3861"/>
                    <a:pt x="4541" y="3929"/>
                  </a:cubicBezTo>
                  <a:cubicBezTo>
                    <a:pt x="4726" y="2809"/>
                    <a:pt x="4198" y="1635"/>
                    <a:pt x="3352" y="878"/>
                  </a:cubicBezTo>
                  <a:cubicBezTo>
                    <a:pt x="2618" y="220"/>
                    <a:pt x="1604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90;p39"/>
            <p:cNvSpPr/>
            <p:nvPr/>
          </p:nvSpPr>
          <p:spPr>
            <a:xfrm>
              <a:off x="2828050" y="4643200"/>
              <a:ext cx="89675" cy="134075"/>
            </a:xfrm>
            <a:custGeom>
              <a:avLst/>
              <a:gdLst/>
              <a:ahLst/>
              <a:cxnLst/>
              <a:rect l="l" t="t" r="r" b="b"/>
              <a:pathLst>
                <a:path w="3587" h="5363" extrusionOk="0">
                  <a:moveTo>
                    <a:pt x="2977" y="0"/>
                  </a:moveTo>
                  <a:cubicBezTo>
                    <a:pt x="1886" y="183"/>
                    <a:pt x="854" y="889"/>
                    <a:pt x="439" y="1916"/>
                  </a:cubicBezTo>
                  <a:cubicBezTo>
                    <a:pt x="1" y="3001"/>
                    <a:pt x="283" y="4228"/>
                    <a:pt x="570" y="5362"/>
                  </a:cubicBezTo>
                  <a:cubicBezTo>
                    <a:pt x="1694" y="5200"/>
                    <a:pt x="2654" y="4343"/>
                    <a:pt x="3120" y="3307"/>
                  </a:cubicBezTo>
                  <a:cubicBezTo>
                    <a:pt x="3587" y="2272"/>
                    <a:pt x="3387" y="1059"/>
                    <a:pt x="29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91;p39"/>
            <p:cNvSpPr/>
            <p:nvPr/>
          </p:nvSpPr>
          <p:spPr>
            <a:xfrm>
              <a:off x="2635825" y="4518250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5" y="1"/>
                    <a:pt x="1" y="574"/>
                    <a:pt x="1" y="1281"/>
                  </a:cubicBezTo>
                  <a:cubicBezTo>
                    <a:pt x="1" y="1989"/>
                    <a:pt x="575" y="2563"/>
                    <a:pt x="1282" y="2563"/>
                  </a:cubicBezTo>
                  <a:cubicBezTo>
                    <a:pt x="1989" y="2563"/>
                    <a:pt x="2563" y="1989"/>
                    <a:pt x="2563" y="1281"/>
                  </a:cubicBezTo>
                  <a:cubicBezTo>
                    <a:pt x="2563" y="574"/>
                    <a:pt x="1989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92;p39"/>
            <p:cNvSpPr/>
            <p:nvPr/>
          </p:nvSpPr>
          <p:spPr>
            <a:xfrm>
              <a:off x="2640700" y="4435175"/>
              <a:ext cx="64100" cy="64075"/>
            </a:xfrm>
            <a:custGeom>
              <a:avLst/>
              <a:gdLst/>
              <a:ahLst/>
              <a:cxnLst/>
              <a:rect l="l" t="t" r="r" b="b"/>
              <a:pathLst>
                <a:path w="2564" h="2563" extrusionOk="0">
                  <a:moveTo>
                    <a:pt x="1282" y="1"/>
                  </a:moveTo>
                  <a:cubicBezTo>
                    <a:pt x="574" y="1"/>
                    <a:pt x="0" y="574"/>
                    <a:pt x="0" y="1282"/>
                  </a:cubicBezTo>
                  <a:cubicBezTo>
                    <a:pt x="0" y="1989"/>
                    <a:pt x="574" y="2563"/>
                    <a:pt x="1282" y="2563"/>
                  </a:cubicBezTo>
                  <a:cubicBezTo>
                    <a:pt x="1990" y="2563"/>
                    <a:pt x="2564" y="1989"/>
                    <a:pt x="2564" y="1282"/>
                  </a:cubicBezTo>
                  <a:cubicBezTo>
                    <a:pt x="2564" y="574"/>
                    <a:pt x="1990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93;p39"/>
            <p:cNvSpPr/>
            <p:nvPr/>
          </p:nvSpPr>
          <p:spPr>
            <a:xfrm>
              <a:off x="2573425" y="4477750"/>
              <a:ext cx="65475" cy="65500"/>
            </a:xfrm>
            <a:custGeom>
              <a:avLst/>
              <a:gdLst/>
              <a:ahLst/>
              <a:cxnLst/>
              <a:rect l="l" t="t" r="r" b="b"/>
              <a:pathLst>
                <a:path w="2619" h="2620" extrusionOk="0">
                  <a:moveTo>
                    <a:pt x="1309" y="1"/>
                  </a:moveTo>
                  <a:cubicBezTo>
                    <a:pt x="587" y="1"/>
                    <a:pt x="0" y="587"/>
                    <a:pt x="0" y="1310"/>
                  </a:cubicBezTo>
                  <a:cubicBezTo>
                    <a:pt x="0" y="2033"/>
                    <a:pt x="587" y="2619"/>
                    <a:pt x="1309" y="2619"/>
                  </a:cubicBezTo>
                  <a:cubicBezTo>
                    <a:pt x="2032" y="2619"/>
                    <a:pt x="2618" y="2033"/>
                    <a:pt x="2618" y="1310"/>
                  </a:cubicBezTo>
                  <a:cubicBezTo>
                    <a:pt x="2618" y="587"/>
                    <a:pt x="2032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94;p39"/>
            <p:cNvSpPr/>
            <p:nvPr/>
          </p:nvSpPr>
          <p:spPr>
            <a:xfrm>
              <a:off x="2699900" y="4479150"/>
              <a:ext cx="64075" cy="64100"/>
            </a:xfrm>
            <a:custGeom>
              <a:avLst/>
              <a:gdLst/>
              <a:ahLst/>
              <a:cxnLst/>
              <a:rect l="l" t="t" r="r" b="b"/>
              <a:pathLst>
                <a:path w="2563" h="2564" extrusionOk="0">
                  <a:moveTo>
                    <a:pt x="1281" y="1"/>
                  </a:moveTo>
                  <a:cubicBezTo>
                    <a:pt x="574" y="1"/>
                    <a:pt x="0" y="575"/>
                    <a:pt x="0" y="1281"/>
                  </a:cubicBezTo>
                  <a:cubicBezTo>
                    <a:pt x="0" y="1989"/>
                    <a:pt x="574" y="2563"/>
                    <a:pt x="1281" y="2563"/>
                  </a:cubicBezTo>
                  <a:cubicBezTo>
                    <a:pt x="1989" y="2563"/>
                    <a:pt x="2562" y="1989"/>
                    <a:pt x="2562" y="1281"/>
                  </a:cubicBezTo>
                  <a:cubicBezTo>
                    <a:pt x="2562" y="575"/>
                    <a:pt x="1989" y="1"/>
                    <a:pt x="1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5;p39"/>
            <p:cNvSpPr/>
            <p:nvPr/>
          </p:nvSpPr>
          <p:spPr>
            <a:xfrm>
              <a:off x="2577275" y="4401375"/>
              <a:ext cx="64775" cy="64775"/>
            </a:xfrm>
            <a:custGeom>
              <a:avLst/>
              <a:gdLst/>
              <a:ahLst/>
              <a:cxnLst/>
              <a:rect l="l" t="t" r="r" b="b"/>
              <a:pathLst>
                <a:path w="2591" h="2591" extrusionOk="0">
                  <a:moveTo>
                    <a:pt x="1295" y="0"/>
                  </a:moveTo>
                  <a:cubicBezTo>
                    <a:pt x="580" y="0"/>
                    <a:pt x="1" y="580"/>
                    <a:pt x="1" y="1296"/>
                  </a:cubicBezTo>
                  <a:cubicBezTo>
                    <a:pt x="1" y="2011"/>
                    <a:pt x="580" y="2591"/>
                    <a:pt x="1295" y="2591"/>
                  </a:cubicBezTo>
                  <a:cubicBezTo>
                    <a:pt x="2010" y="2591"/>
                    <a:pt x="2590" y="2011"/>
                    <a:pt x="2590" y="1296"/>
                  </a:cubicBezTo>
                  <a:cubicBezTo>
                    <a:pt x="2590" y="580"/>
                    <a:pt x="2010" y="0"/>
                    <a:pt x="1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096;p39"/>
            <p:cNvSpPr/>
            <p:nvPr/>
          </p:nvSpPr>
          <p:spPr>
            <a:xfrm>
              <a:off x="2643650" y="4363525"/>
              <a:ext cx="64775" cy="64750"/>
            </a:xfrm>
            <a:custGeom>
              <a:avLst/>
              <a:gdLst/>
              <a:ahLst/>
              <a:cxnLst/>
              <a:rect l="l" t="t" r="r" b="b"/>
              <a:pathLst>
                <a:path w="2591" h="2590" extrusionOk="0">
                  <a:moveTo>
                    <a:pt x="1296" y="0"/>
                  </a:moveTo>
                  <a:cubicBezTo>
                    <a:pt x="581" y="0"/>
                    <a:pt x="1" y="580"/>
                    <a:pt x="1" y="1295"/>
                  </a:cubicBezTo>
                  <a:cubicBezTo>
                    <a:pt x="1" y="2010"/>
                    <a:pt x="581" y="2590"/>
                    <a:pt x="1296" y="2590"/>
                  </a:cubicBezTo>
                  <a:cubicBezTo>
                    <a:pt x="2011" y="2590"/>
                    <a:pt x="2590" y="2010"/>
                    <a:pt x="2590" y="1295"/>
                  </a:cubicBezTo>
                  <a:cubicBezTo>
                    <a:pt x="2590" y="580"/>
                    <a:pt x="2011" y="0"/>
                    <a:pt x="1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097;p39"/>
            <p:cNvSpPr/>
            <p:nvPr/>
          </p:nvSpPr>
          <p:spPr>
            <a:xfrm>
              <a:off x="2710625" y="4399725"/>
              <a:ext cx="64750" cy="64775"/>
            </a:xfrm>
            <a:custGeom>
              <a:avLst/>
              <a:gdLst/>
              <a:ahLst/>
              <a:cxnLst/>
              <a:rect l="l" t="t" r="r" b="b"/>
              <a:pathLst>
                <a:path w="2590" h="2591" extrusionOk="0">
                  <a:moveTo>
                    <a:pt x="1294" y="1"/>
                  </a:moveTo>
                  <a:cubicBezTo>
                    <a:pt x="579" y="1"/>
                    <a:pt x="0" y="581"/>
                    <a:pt x="0" y="1296"/>
                  </a:cubicBezTo>
                  <a:cubicBezTo>
                    <a:pt x="0" y="2010"/>
                    <a:pt x="579" y="2590"/>
                    <a:pt x="1294" y="2590"/>
                  </a:cubicBezTo>
                  <a:cubicBezTo>
                    <a:pt x="2010" y="2590"/>
                    <a:pt x="2590" y="2010"/>
                    <a:pt x="2590" y="1296"/>
                  </a:cubicBezTo>
                  <a:cubicBezTo>
                    <a:pt x="2590" y="581"/>
                    <a:pt x="2010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098;p39"/>
            <p:cNvSpPr/>
            <p:nvPr/>
          </p:nvSpPr>
          <p:spPr>
            <a:xfrm>
              <a:off x="2848775" y="4431750"/>
              <a:ext cx="74900" cy="74900"/>
            </a:xfrm>
            <a:custGeom>
              <a:avLst/>
              <a:gdLst/>
              <a:ahLst/>
              <a:cxnLst/>
              <a:rect l="l" t="t" r="r" b="b"/>
              <a:pathLst>
                <a:path w="2996" h="2996" extrusionOk="0">
                  <a:moveTo>
                    <a:pt x="1498" y="0"/>
                  </a:moveTo>
                  <a:lnTo>
                    <a:pt x="1135" y="1135"/>
                  </a:lnTo>
                  <a:lnTo>
                    <a:pt x="0" y="1497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5" y="1497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099;p39"/>
            <p:cNvSpPr/>
            <p:nvPr/>
          </p:nvSpPr>
          <p:spPr>
            <a:xfrm>
              <a:off x="2949175" y="50219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0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7" y="2996"/>
                  </a:lnTo>
                  <a:lnTo>
                    <a:pt x="1860" y="1861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00;p39"/>
            <p:cNvSpPr/>
            <p:nvPr/>
          </p:nvSpPr>
          <p:spPr>
            <a:xfrm>
              <a:off x="2350500" y="5021925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8" y="0"/>
                  </a:moveTo>
                  <a:lnTo>
                    <a:pt x="1136" y="1135"/>
                  </a:lnTo>
                  <a:lnTo>
                    <a:pt x="1" y="1498"/>
                  </a:lnTo>
                  <a:lnTo>
                    <a:pt x="1136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5"/>
                  </a:lnTo>
                  <a:lnTo>
                    <a:pt x="14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01;p39"/>
            <p:cNvSpPr/>
            <p:nvPr/>
          </p:nvSpPr>
          <p:spPr>
            <a:xfrm>
              <a:off x="2675825" y="4264850"/>
              <a:ext cx="74925" cy="74900"/>
            </a:xfrm>
            <a:custGeom>
              <a:avLst/>
              <a:gdLst/>
              <a:ahLst/>
              <a:cxnLst/>
              <a:rect l="l" t="t" r="r" b="b"/>
              <a:pathLst>
                <a:path w="2997" h="2996" extrusionOk="0">
                  <a:moveTo>
                    <a:pt x="1499" y="1"/>
                  </a:moveTo>
                  <a:lnTo>
                    <a:pt x="1135" y="1136"/>
                  </a:lnTo>
                  <a:lnTo>
                    <a:pt x="1" y="1498"/>
                  </a:lnTo>
                  <a:lnTo>
                    <a:pt x="1135" y="1860"/>
                  </a:lnTo>
                  <a:lnTo>
                    <a:pt x="1499" y="2995"/>
                  </a:lnTo>
                  <a:lnTo>
                    <a:pt x="1861" y="1860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02;p39"/>
            <p:cNvSpPr/>
            <p:nvPr/>
          </p:nvSpPr>
          <p:spPr>
            <a:xfrm>
              <a:off x="2535550" y="4651850"/>
              <a:ext cx="74900" cy="74925"/>
            </a:xfrm>
            <a:custGeom>
              <a:avLst/>
              <a:gdLst/>
              <a:ahLst/>
              <a:cxnLst/>
              <a:rect l="l" t="t" r="r" b="b"/>
              <a:pathLst>
                <a:path w="2996" h="2997" extrusionOk="0">
                  <a:moveTo>
                    <a:pt x="1498" y="1"/>
                  </a:moveTo>
                  <a:lnTo>
                    <a:pt x="1135" y="1136"/>
                  </a:lnTo>
                  <a:lnTo>
                    <a:pt x="0" y="1498"/>
                  </a:lnTo>
                  <a:lnTo>
                    <a:pt x="1135" y="1861"/>
                  </a:lnTo>
                  <a:lnTo>
                    <a:pt x="1498" y="2996"/>
                  </a:lnTo>
                  <a:lnTo>
                    <a:pt x="1861" y="1861"/>
                  </a:lnTo>
                  <a:lnTo>
                    <a:pt x="2996" y="1498"/>
                  </a:lnTo>
                  <a:lnTo>
                    <a:pt x="1861" y="1136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03;p39"/>
            <p:cNvSpPr/>
            <p:nvPr/>
          </p:nvSpPr>
          <p:spPr>
            <a:xfrm>
              <a:off x="2414625" y="4377325"/>
              <a:ext cx="74875" cy="74900"/>
            </a:xfrm>
            <a:custGeom>
              <a:avLst/>
              <a:gdLst/>
              <a:ahLst/>
              <a:cxnLst/>
              <a:rect l="l" t="t" r="r" b="b"/>
              <a:pathLst>
                <a:path w="2995" h="2996" extrusionOk="0">
                  <a:moveTo>
                    <a:pt x="1497" y="1"/>
                  </a:moveTo>
                  <a:lnTo>
                    <a:pt x="1135" y="1135"/>
                  </a:lnTo>
                  <a:lnTo>
                    <a:pt x="0" y="1498"/>
                  </a:lnTo>
                  <a:lnTo>
                    <a:pt x="1135" y="1860"/>
                  </a:lnTo>
                  <a:lnTo>
                    <a:pt x="1497" y="2995"/>
                  </a:lnTo>
                  <a:lnTo>
                    <a:pt x="1860" y="1860"/>
                  </a:lnTo>
                  <a:lnTo>
                    <a:pt x="2994" y="1498"/>
                  </a:lnTo>
                  <a:lnTo>
                    <a:pt x="1860" y="1135"/>
                  </a:lnTo>
                  <a:lnTo>
                    <a:pt x="149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04;p39"/>
            <p:cNvSpPr/>
            <p:nvPr/>
          </p:nvSpPr>
          <p:spPr>
            <a:xfrm>
              <a:off x="2515700" y="5077925"/>
              <a:ext cx="40975" cy="55625"/>
            </a:xfrm>
            <a:custGeom>
              <a:avLst/>
              <a:gdLst/>
              <a:ahLst/>
              <a:cxnLst/>
              <a:rect l="l" t="t" r="r" b="b"/>
              <a:pathLst>
                <a:path w="1639" h="2225" extrusionOk="0">
                  <a:moveTo>
                    <a:pt x="211" y="0"/>
                  </a:moveTo>
                  <a:cubicBezTo>
                    <a:pt x="44" y="0"/>
                    <a:pt x="1" y="55"/>
                    <a:pt x="1" y="152"/>
                  </a:cubicBezTo>
                  <a:cubicBezTo>
                    <a:pt x="1" y="212"/>
                    <a:pt x="22" y="262"/>
                    <a:pt x="22" y="314"/>
                  </a:cubicBezTo>
                  <a:cubicBezTo>
                    <a:pt x="39" y="1614"/>
                    <a:pt x="40" y="1702"/>
                    <a:pt x="40" y="1793"/>
                  </a:cubicBezTo>
                  <a:cubicBezTo>
                    <a:pt x="40" y="1899"/>
                    <a:pt x="30" y="1989"/>
                    <a:pt x="30" y="2082"/>
                  </a:cubicBezTo>
                  <a:cubicBezTo>
                    <a:pt x="30" y="2177"/>
                    <a:pt x="62" y="2225"/>
                    <a:pt x="209" y="2225"/>
                  </a:cubicBezTo>
                  <a:cubicBezTo>
                    <a:pt x="341" y="2225"/>
                    <a:pt x="373" y="2165"/>
                    <a:pt x="373" y="2082"/>
                  </a:cubicBezTo>
                  <a:cubicBezTo>
                    <a:pt x="373" y="2015"/>
                    <a:pt x="369" y="1975"/>
                    <a:pt x="364" y="1926"/>
                  </a:cubicBezTo>
                  <a:cubicBezTo>
                    <a:pt x="354" y="1820"/>
                    <a:pt x="338" y="1633"/>
                    <a:pt x="331" y="1037"/>
                  </a:cubicBezTo>
                  <a:cubicBezTo>
                    <a:pt x="541" y="1032"/>
                    <a:pt x="898" y="1023"/>
                    <a:pt x="1163" y="1023"/>
                  </a:cubicBezTo>
                  <a:cubicBezTo>
                    <a:pt x="1209" y="1023"/>
                    <a:pt x="1252" y="1024"/>
                    <a:pt x="1292" y="1024"/>
                  </a:cubicBezTo>
                  <a:cubicBezTo>
                    <a:pt x="1293" y="1308"/>
                    <a:pt x="1306" y="1549"/>
                    <a:pt x="1306" y="1792"/>
                  </a:cubicBezTo>
                  <a:cubicBezTo>
                    <a:pt x="1306" y="1892"/>
                    <a:pt x="1284" y="1985"/>
                    <a:pt x="1284" y="2081"/>
                  </a:cubicBezTo>
                  <a:cubicBezTo>
                    <a:pt x="1284" y="2175"/>
                    <a:pt x="1327" y="2225"/>
                    <a:pt x="1474" y="2225"/>
                  </a:cubicBezTo>
                  <a:cubicBezTo>
                    <a:pt x="1603" y="2225"/>
                    <a:pt x="1638" y="2163"/>
                    <a:pt x="1638" y="2081"/>
                  </a:cubicBezTo>
                  <a:cubicBezTo>
                    <a:pt x="1638" y="2047"/>
                    <a:pt x="1634" y="2019"/>
                    <a:pt x="1629" y="1988"/>
                  </a:cubicBezTo>
                  <a:cubicBezTo>
                    <a:pt x="1616" y="1914"/>
                    <a:pt x="1597" y="1788"/>
                    <a:pt x="1597" y="1414"/>
                  </a:cubicBezTo>
                  <a:cubicBezTo>
                    <a:pt x="1597" y="1091"/>
                    <a:pt x="1595" y="838"/>
                    <a:pt x="1595" y="585"/>
                  </a:cubicBezTo>
                  <a:cubicBezTo>
                    <a:pt x="1598" y="429"/>
                    <a:pt x="1611" y="289"/>
                    <a:pt x="1611" y="148"/>
                  </a:cubicBezTo>
                  <a:cubicBezTo>
                    <a:pt x="1611" y="93"/>
                    <a:pt x="1579" y="0"/>
                    <a:pt x="1488" y="0"/>
                  </a:cubicBezTo>
                  <a:cubicBezTo>
                    <a:pt x="1320" y="0"/>
                    <a:pt x="1278" y="55"/>
                    <a:pt x="1278" y="152"/>
                  </a:cubicBezTo>
                  <a:cubicBezTo>
                    <a:pt x="1278" y="208"/>
                    <a:pt x="1294" y="261"/>
                    <a:pt x="1294" y="314"/>
                  </a:cubicBezTo>
                  <a:cubicBezTo>
                    <a:pt x="1294" y="563"/>
                    <a:pt x="1294" y="651"/>
                    <a:pt x="1293" y="723"/>
                  </a:cubicBezTo>
                  <a:cubicBezTo>
                    <a:pt x="1147" y="727"/>
                    <a:pt x="1015" y="741"/>
                    <a:pt x="884" y="741"/>
                  </a:cubicBezTo>
                  <a:cubicBezTo>
                    <a:pt x="692" y="741"/>
                    <a:pt x="520" y="735"/>
                    <a:pt x="328" y="729"/>
                  </a:cubicBezTo>
                  <a:lnTo>
                    <a:pt x="328" y="422"/>
                  </a:lnTo>
                  <a:cubicBezTo>
                    <a:pt x="328" y="314"/>
                    <a:pt x="337" y="231"/>
                    <a:pt x="337" y="148"/>
                  </a:cubicBezTo>
                  <a:cubicBezTo>
                    <a:pt x="337" y="78"/>
                    <a:pt x="295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05;p39"/>
            <p:cNvSpPr/>
            <p:nvPr/>
          </p:nvSpPr>
          <p:spPr>
            <a:xfrm>
              <a:off x="2570375" y="5078600"/>
              <a:ext cx="34250" cy="53975"/>
            </a:xfrm>
            <a:custGeom>
              <a:avLst/>
              <a:gdLst/>
              <a:ahLst/>
              <a:cxnLst/>
              <a:rect l="l" t="t" r="r" b="b"/>
              <a:pathLst>
                <a:path w="1370" h="2159" extrusionOk="0">
                  <a:moveTo>
                    <a:pt x="1013" y="1"/>
                  </a:moveTo>
                  <a:cubicBezTo>
                    <a:pt x="996" y="1"/>
                    <a:pt x="946" y="10"/>
                    <a:pt x="913" y="14"/>
                  </a:cubicBezTo>
                  <a:lnTo>
                    <a:pt x="181" y="14"/>
                  </a:lnTo>
                  <a:cubicBezTo>
                    <a:pt x="93" y="14"/>
                    <a:pt x="1" y="15"/>
                    <a:pt x="1" y="198"/>
                  </a:cubicBezTo>
                  <a:lnTo>
                    <a:pt x="34" y="1858"/>
                  </a:lnTo>
                  <a:lnTo>
                    <a:pt x="21" y="1903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2" y="2158"/>
                    <a:pt x="167" y="2158"/>
                  </a:cubicBezTo>
                  <a:lnTo>
                    <a:pt x="1101" y="2158"/>
                  </a:lnTo>
                  <a:cubicBezTo>
                    <a:pt x="1230" y="2158"/>
                    <a:pt x="1351" y="2152"/>
                    <a:pt x="1351" y="1992"/>
                  </a:cubicBezTo>
                  <a:cubicBezTo>
                    <a:pt x="1351" y="1882"/>
                    <a:pt x="1265" y="1851"/>
                    <a:pt x="1156" y="1851"/>
                  </a:cubicBezTo>
                  <a:cubicBezTo>
                    <a:pt x="1108" y="1851"/>
                    <a:pt x="1070" y="1857"/>
                    <a:pt x="1031" y="1863"/>
                  </a:cubicBezTo>
                  <a:cubicBezTo>
                    <a:pt x="990" y="1869"/>
                    <a:pt x="943" y="1876"/>
                    <a:pt x="888" y="1876"/>
                  </a:cubicBezTo>
                  <a:cubicBezTo>
                    <a:pt x="686" y="1876"/>
                    <a:pt x="504" y="1868"/>
                    <a:pt x="322" y="1868"/>
                  </a:cubicBezTo>
                  <a:lnTo>
                    <a:pt x="322" y="1036"/>
                  </a:lnTo>
                  <a:lnTo>
                    <a:pt x="1194" y="1035"/>
                  </a:lnTo>
                  <a:cubicBezTo>
                    <a:pt x="1296" y="1035"/>
                    <a:pt x="1369" y="990"/>
                    <a:pt x="1369" y="891"/>
                  </a:cubicBezTo>
                  <a:cubicBezTo>
                    <a:pt x="1369" y="828"/>
                    <a:pt x="1313" y="738"/>
                    <a:pt x="1213" y="738"/>
                  </a:cubicBezTo>
                  <a:cubicBezTo>
                    <a:pt x="1161" y="738"/>
                    <a:pt x="1115" y="743"/>
                    <a:pt x="1083" y="747"/>
                  </a:cubicBezTo>
                  <a:cubicBezTo>
                    <a:pt x="1057" y="749"/>
                    <a:pt x="1030" y="752"/>
                    <a:pt x="1009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4" y="310"/>
                    <a:pt x="561" y="309"/>
                    <a:pt x="920" y="309"/>
                  </a:cubicBezTo>
                  <a:cubicBezTo>
                    <a:pt x="956" y="314"/>
                    <a:pt x="992" y="314"/>
                    <a:pt x="1013" y="314"/>
                  </a:cubicBezTo>
                  <a:cubicBezTo>
                    <a:pt x="1105" y="314"/>
                    <a:pt x="1181" y="293"/>
                    <a:pt x="1181" y="151"/>
                  </a:cubicBezTo>
                  <a:cubicBezTo>
                    <a:pt x="1181" y="52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106;p39"/>
            <p:cNvSpPr/>
            <p:nvPr/>
          </p:nvSpPr>
          <p:spPr>
            <a:xfrm>
              <a:off x="2610550" y="5077925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9"/>
                  </a:moveTo>
                  <a:cubicBezTo>
                    <a:pt x="1163" y="798"/>
                    <a:pt x="1267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20" y="944"/>
                    <a:pt x="934" y="679"/>
                    <a:pt x="1017" y="489"/>
                  </a:cubicBezTo>
                  <a:close/>
                  <a:moveTo>
                    <a:pt x="1024" y="0"/>
                  </a:moveTo>
                  <a:cubicBezTo>
                    <a:pt x="921" y="0"/>
                    <a:pt x="868" y="86"/>
                    <a:pt x="856" y="168"/>
                  </a:cubicBezTo>
                  <a:cubicBezTo>
                    <a:pt x="696" y="486"/>
                    <a:pt x="189" y="1686"/>
                    <a:pt x="59" y="1897"/>
                  </a:cubicBezTo>
                  <a:cubicBezTo>
                    <a:pt x="15" y="1958"/>
                    <a:pt x="1" y="2019"/>
                    <a:pt x="1" y="2078"/>
                  </a:cubicBezTo>
                  <a:cubicBezTo>
                    <a:pt x="1" y="2174"/>
                    <a:pt x="76" y="2225"/>
                    <a:pt x="174" y="2225"/>
                  </a:cubicBezTo>
                  <a:cubicBezTo>
                    <a:pt x="323" y="2225"/>
                    <a:pt x="344" y="2142"/>
                    <a:pt x="366" y="2062"/>
                  </a:cubicBezTo>
                  <a:lnTo>
                    <a:pt x="366" y="2063"/>
                  </a:lnTo>
                  <a:cubicBezTo>
                    <a:pt x="397" y="1970"/>
                    <a:pt x="482" y="1756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7" y="1499"/>
                    <a:pt x="824" y="1498"/>
                    <a:pt x="908" y="1498"/>
                  </a:cubicBezTo>
                  <a:cubicBezTo>
                    <a:pt x="1059" y="1498"/>
                    <a:pt x="1196" y="1502"/>
                    <a:pt x="1332" y="1502"/>
                  </a:cubicBezTo>
                  <a:cubicBezTo>
                    <a:pt x="1399" y="1505"/>
                    <a:pt x="1456" y="1506"/>
                    <a:pt x="1484" y="1506"/>
                  </a:cubicBezTo>
                  <a:cubicBezTo>
                    <a:pt x="1564" y="1684"/>
                    <a:pt x="1637" y="1852"/>
                    <a:pt x="1740" y="2077"/>
                  </a:cubicBezTo>
                  <a:cubicBezTo>
                    <a:pt x="1749" y="2158"/>
                    <a:pt x="1819" y="2225"/>
                    <a:pt x="1919" y="2225"/>
                  </a:cubicBezTo>
                  <a:cubicBezTo>
                    <a:pt x="2009" y="2225"/>
                    <a:pt x="2081" y="2182"/>
                    <a:pt x="2081" y="2071"/>
                  </a:cubicBezTo>
                  <a:cubicBezTo>
                    <a:pt x="2081" y="1996"/>
                    <a:pt x="2025" y="1921"/>
                    <a:pt x="1996" y="1879"/>
                  </a:cubicBezTo>
                  <a:lnTo>
                    <a:pt x="1969" y="1841"/>
                  </a:lnTo>
                  <a:cubicBezTo>
                    <a:pt x="1714" y="1289"/>
                    <a:pt x="1502" y="775"/>
                    <a:pt x="1253" y="280"/>
                  </a:cubicBezTo>
                  <a:cubicBezTo>
                    <a:pt x="1241" y="260"/>
                    <a:pt x="1228" y="218"/>
                    <a:pt x="1214" y="177"/>
                  </a:cubicBezTo>
                  <a:cubicBezTo>
                    <a:pt x="1182" y="80"/>
                    <a:pt x="1156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107;p39"/>
            <p:cNvSpPr/>
            <p:nvPr/>
          </p:nvSpPr>
          <p:spPr>
            <a:xfrm>
              <a:off x="2670625" y="5078000"/>
              <a:ext cx="28325" cy="54550"/>
            </a:xfrm>
            <a:custGeom>
              <a:avLst/>
              <a:gdLst/>
              <a:ahLst/>
              <a:cxnLst/>
              <a:rect l="l" t="t" r="r" b="b"/>
              <a:pathLst>
                <a:path w="1133" h="2182" extrusionOk="0">
                  <a:moveTo>
                    <a:pt x="161" y="1"/>
                  </a:moveTo>
                  <a:cubicBezTo>
                    <a:pt x="47" y="1"/>
                    <a:pt x="5" y="67"/>
                    <a:pt x="3" y="207"/>
                  </a:cubicBezTo>
                  <a:lnTo>
                    <a:pt x="24" y="1864"/>
                  </a:lnTo>
                  <a:cubicBezTo>
                    <a:pt x="24" y="1924"/>
                    <a:pt x="0" y="1973"/>
                    <a:pt x="0" y="2027"/>
                  </a:cubicBezTo>
                  <a:cubicBezTo>
                    <a:pt x="0" y="2155"/>
                    <a:pt x="67" y="2181"/>
                    <a:pt x="158" y="2181"/>
                  </a:cubicBezTo>
                  <a:lnTo>
                    <a:pt x="895" y="2181"/>
                  </a:lnTo>
                  <a:cubicBezTo>
                    <a:pt x="1011" y="2180"/>
                    <a:pt x="1132" y="2161"/>
                    <a:pt x="1132" y="2017"/>
                  </a:cubicBezTo>
                  <a:cubicBezTo>
                    <a:pt x="1132" y="1910"/>
                    <a:pt x="1066" y="1853"/>
                    <a:pt x="945" y="1853"/>
                  </a:cubicBezTo>
                  <a:cubicBezTo>
                    <a:pt x="887" y="1853"/>
                    <a:pt x="835" y="1864"/>
                    <a:pt x="784" y="1869"/>
                  </a:cubicBezTo>
                  <a:cubicBezTo>
                    <a:pt x="688" y="1872"/>
                    <a:pt x="541" y="1872"/>
                    <a:pt x="326" y="1872"/>
                  </a:cubicBezTo>
                  <a:cubicBezTo>
                    <a:pt x="324" y="1506"/>
                    <a:pt x="325" y="729"/>
                    <a:pt x="326" y="383"/>
                  </a:cubicBezTo>
                  <a:lnTo>
                    <a:pt x="326" y="175"/>
                  </a:lnTo>
                  <a:cubicBezTo>
                    <a:pt x="326" y="42"/>
                    <a:pt x="289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108;p39"/>
            <p:cNvSpPr/>
            <p:nvPr/>
          </p:nvSpPr>
          <p:spPr>
            <a:xfrm>
              <a:off x="2711150" y="5077925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3" y="0"/>
                  </a:moveTo>
                  <a:cubicBezTo>
                    <a:pt x="45" y="0"/>
                    <a:pt x="0" y="80"/>
                    <a:pt x="0" y="177"/>
                  </a:cubicBezTo>
                  <a:cubicBezTo>
                    <a:pt x="0" y="238"/>
                    <a:pt x="17" y="289"/>
                    <a:pt x="17" y="341"/>
                  </a:cubicBezTo>
                  <a:cubicBezTo>
                    <a:pt x="17" y="845"/>
                    <a:pt x="29" y="1316"/>
                    <a:pt x="29" y="1788"/>
                  </a:cubicBezTo>
                  <a:cubicBezTo>
                    <a:pt x="29" y="1891"/>
                    <a:pt x="9" y="1980"/>
                    <a:pt x="9" y="2073"/>
                  </a:cubicBezTo>
                  <a:cubicBezTo>
                    <a:pt x="9" y="2171"/>
                    <a:pt x="51" y="2225"/>
                    <a:pt x="199" y="2225"/>
                  </a:cubicBezTo>
                  <a:cubicBezTo>
                    <a:pt x="326" y="2225"/>
                    <a:pt x="361" y="2161"/>
                    <a:pt x="361" y="2071"/>
                  </a:cubicBezTo>
                  <a:cubicBezTo>
                    <a:pt x="361" y="2045"/>
                    <a:pt x="358" y="2021"/>
                    <a:pt x="354" y="1993"/>
                  </a:cubicBezTo>
                  <a:lnTo>
                    <a:pt x="354" y="1995"/>
                  </a:lnTo>
                  <a:cubicBezTo>
                    <a:pt x="334" y="1741"/>
                    <a:pt x="329" y="1263"/>
                    <a:pt x="329" y="840"/>
                  </a:cubicBezTo>
                  <a:cubicBezTo>
                    <a:pt x="329" y="604"/>
                    <a:pt x="332" y="426"/>
                    <a:pt x="334" y="269"/>
                  </a:cubicBezTo>
                  <a:cubicBezTo>
                    <a:pt x="340" y="235"/>
                    <a:pt x="347" y="205"/>
                    <a:pt x="347" y="174"/>
                  </a:cubicBezTo>
                  <a:cubicBezTo>
                    <a:pt x="347" y="70"/>
                    <a:pt x="296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109;p39"/>
            <p:cNvSpPr/>
            <p:nvPr/>
          </p:nvSpPr>
          <p:spPr>
            <a:xfrm>
              <a:off x="2736325" y="5077925"/>
              <a:ext cx="46025" cy="55625"/>
            </a:xfrm>
            <a:custGeom>
              <a:avLst/>
              <a:gdLst/>
              <a:ahLst/>
              <a:cxnLst/>
              <a:rect l="l" t="t" r="r" b="b"/>
              <a:pathLst>
                <a:path w="1841" h="2225" extrusionOk="0">
                  <a:moveTo>
                    <a:pt x="1676" y="0"/>
                  </a:moveTo>
                  <a:cubicBezTo>
                    <a:pt x="1566" y="0"/>
                    <a:pt x="1504" y="30"/>
                    <a:pt x="1504" y="180"/>
                  </a:cubicBezTo>
                  <a:cubicBezTo>
                    <a:pt x="1504" y="329"/>
                    <a:pt x="1531" y="458"/>
                    <a:pt x="1531" y="1648"/>
                  </a:cubicBezTo>
                  <a:cubicBezTo>
                    <a:pt x="1284" y="1283"/>
                    <a:pt x="640" y="526"/>
                    <a:pt x="414" y="183"/>
                  </a:cubicBezTo>
                  <a:cubicBezTo>
                    <a:pt x="399" y="136"/>
                    <a:pt x="340" y="17"/>
                    <a:pt x="252" y="17"/>
                  </a:cubicBezTo>
                  <a:cubicBezTo>
                    <a:pt x="210" y="17"/>
                    <a:pt x="162" y="28"/>
                    <a:pt x="124" y="59"/>
                  </a:cubicBezTo>
                  <a:cubicBezTo>
                    <a:pt x="38" y="79"/>
                    <a:pt x="0" y="131"/>
                    <a:pt x="0" y="221"/>
                  </a:cubicBezTo>
                  <a:cubicBezTo>
                    <a:pt x="0" y="260"/>
                    <a:pt x="4" y="291"/>
                    <a:pt x="12" y="333"/>
                  </a:cubicBezTo>
                  <a:cubicBezTo>
                    <a:pt x="31" y="622"/>
                    <a:pt x="31" y="1031"/>
                    <a:pt x="31" y="1324"/>
                  </a:cubicBezTo>
                  <a:cubicBezTo>
                    <a:pt x="31" y="1555"/>
                    <a:pt x="27" y="1759"/>
                    <a:pt x="24" y="1960"/>
                  </a:cubicBezTo>
                  <a:cubicBezTo>
                    <a:pt x="24" y="1960"/>
                    <a:pt x="24" y="1960"/>
                    <a:pt x="24" y="1960"/>
                  </a:cubicBezTo>
                  <a:cubicBezTo>
                    <a:pt x="21" y="1960"/>
                    <a:pt x="7" y="2022"/>
                    <a:pt x="5" y="2096"/>
                  </a:cubicBezTo>
                  <a:cubicBezTo>
                    <a:pt x="5" y="2175"/>
                    <a:pt x="79" y="2225"/>
                    <a:pt x="173" y="2225"/>
                  </a:cubicBezTo>
                  <a:cubicBezTo>
                    <a:pt x="315" y="2225"/>
                    <a:pt x="340" y="2140"/>
                    <a:pt x="340" y="2043"/>
                  </a:cubicBezTo>
                  <a:cubicBezTo>
                    <a:pt x="340" y="1992"/>
                    <a:pt x="333" y="1935"/>
                    <a:pt x="332" y="1886"/>
                  </a:cubicBezTo>
                  <a:cubicBezTo>
                    <a:pt x="332" y="1643"/>
                    <a:pt x="324" y="1388"/>
                    <a:pt x="319" y="537"/>
                  </a:cubicBezTo>
                  <a:lnTo>
                    <a:pt x="319" y="537"/>
                  </a:lnTo>
                  <a:lnTo>
                    <a:pt x="403" y="668"/>
                  </a:lnTo>
                  <a:cubicBezTo>
                    <a:pt x="770" y="1161"/>
                    <a:pt x="1142" y="1612"/>
                    <a:pt x="1495" y="2091"/>
                  </a:cubicBezTo>
                  <a:cubicBezTo>
                    <a:pt x="1520" y="2165"/>
                    <a:pt x="1582" y="2225"/>
                    <a:pt x="1685" y="2225"/>
                  </a:cubicBezTo>
                  <a:cubicBezTo>
                    <a:pt x="1797" y="2225"/>
                    <a:pt x="1841" y="2180"/>
                    <a:pt x="1841" y="2038"/>
                  </a:cubicBezTo>
                  <a:cubicBezTo>
                    <a:pt x="1841" y="1963"/>
                    <a:pt x="1829" y="1896"/>
                    <a:pt x="1829" y="1829"/>
                  </a:cubicBezTo>
                  <a:lnTo>
                    <a:pt x="1829" y="238"/>
                  </a:lnTo>
                  <a:cubicBezTo>
                    <a:pt x="1829" y="129"/>
                    <a:pt x="1820" y="0"/>
                    <a:pt x="1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110;p39"/>
            <p:cNvSpPr/>
            <p:nvPr/>
          </p:nvSpPr>
          <p:spPr>
            <a:xfrm>
              <a:off x="2794375" y="507795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078" y="0"/>
                  </a:moveTo>
                  <a:cubicBezTo>
                    <a:pt x="461" y="0"/>
                    <a:pt x="1" y="377"/>
                    <a:pt x="1" y="1134"/>
                  </a:cubicBezTo>
                  <a:cubicBezTo>
                    <a:pt x="1" y="1710"/>
                    <a:pt x="427" y="2211"/>
                    <a:pt x="1216" y="2211"/>
                  </a:cubicBezTo>
                  <a:cubicBezTo>
                    <a:pt x="1318" y="2211"/>
                    <a:pt x="1455" y="2183"/>
                    <a:pt x="1563" y="2183"/>
                  </a:cubicBezTo>
                  <a:cubicBezTo>
                    <a:pt x="1690" y="2183"/>
                    <a:pt x="1801" y="2177"/>
                    <a:pt x="1804" y="1965"/>
                  </a:cubicBezTo>
                  <a:cubicBezTo>
                    <a:pt x="1804" y="1445"/>
                    <a:pt x="1812" y="1241"/>
                    <a:pt x="1816" y="1125"/>
                  </a:cubicBezTo>
                  <a:cubicBezTo>
                    <a:pt x="1816" y="1086"/>
                    <a:pt x="1818" y="1053"/>
                    <a:pt x="1818" y="1017"/>
                  </a:cubicBezTo>
                  <a:cubicBezTo>
                    <a:pt x="1818" y="930"/>
                    <a:pt x="1754" y="875"/>
                    <a:pt x="1646" y="875"/>
                  </a:cubicBezTo>
                  <a:cubicBezTo>
                    <a:pt x="1515" y="875"/>
                    <a:pt x="1471" y="962"/>
                    <a:pt x="1471" y="1017"/>
                  </a:cubicBezTo>
                  <a:cubicBezTo>
                    <a:pt x="1471" y="1094"/>
                    <a:pt x="1485" y="1160"/>
                    <a:pt x="1485" y="1226"/>
                  </a:cubicBezTo>
                  <a:cubicBezTo>
                    <a:pt x="1491" y="1413"/>
                    <a:pt x="1496" y="1536"/>
                    <a:pt x="1496" y="1899"/>
                  </a:cubicBezTo>
                  <a:cubicBezTo>
                    <a:pt x="1414" y="1914"/>
                    <a:pt x="1324" y="1914"/>
                    <a:pt x="1258" y="1914"/>
                  </a:cubicBezTo>
                  <a:cubicBezTo>
                    <a:pt x="803" y="1914"/>
                    <a:pt x="316" y="1729"/>
                    <a:pt x="316" y="1080"/>
                  </a:cubicBezTo>
                  <a:cubicBezTo>
                    <a:pt x="316" y="526"/>
                    <a:pt x="705" y="304"/>
                    <a:pt x="1010" y="304"/>
                  </a:cubicBezTo>
                  <a:cubicBezTo>
                    <a:pt x="1159" y="304"/>
                    <a:pt x="1446" y="323"/>
                    <a:pt x="1592" y="399"/>
                  </a:cubicBezTo>
                  <a:cubicBezTo>
                    <a:pt x="1609" y="407"/>
                    <a:pt x="1638" y="412"/>
                    <a:pt x="1652" y="412"/>
                  </a:cubicBezTo>
                  <a:cubicBezTo>
                    <a:pt x="1721" y="412"/>
                    <a:pt x="1783" y="341"/>
                    <a:pt x="1783" y="237"/>
                  </a:cubicBezTo>
                  <a:cubicBezTo>
                    <a:pt x="1783" y="146"/>
                    <a:pt x="1730" y="103"/>
                    <a:pt x="1663" y="78"/>
                  </a:cubicBezTo>
                  <a:cubicBezTo>
                    <a:pt x="1490" y="9"/>
                    <a:pt x="1239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111;p39"/>
            <p:cNvSpPr/>
            <p:nvPr/>
          </p:nvSpPr>
          <p:spPr>
            <a:xfrm>
              <a:off x="245677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7" y="0"/>
                    <a:pt x="0" y="35"/>
                    <a:pt x="0" y="145"/>
                  </a:cubicBezTo>
                  <a:cubicBezTo>
                    <a:pt x="0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59" y="1958"/>
                  </a:lnTo>
                  <a:cubicBezTo>
                    <a:pt x="559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112;p39"/>
            <p:cNvSpPr/>
            <p:nvPr/>
          </p:nvSpPr>
          <p:spPr>
            <a:xfrm>
              <a:off x="2496075" y="5163200"/>
              <a:ext cx="52050" cy="55625"/>
            </a:xfrm>
            <a:custGeom>
              <a:avLst/>
              <a:gdLst/>
              <a:ahLst/>
              <a:cxnLst/>
              <a:rect l="l" t="t" r="r" b="b"/>
              <a:pathLst>
                <a:path w="2082" h="2225" extrusionOk="0">
                  <a:moveTo>
                    <a:pt x="1017" y="488"/>
                  </a:moveTo>
                  <a:cubicBezTo>
                    <a:pt x="1162" y="798"/>
                    <a:pt x="1266" y="1022"/>
                    <a:pt x="1351" y="1208"/>
                  </a:cubicBezTo>
                  <a:cubicBezTo>
                    <a:pt x="942" y="1205"/>
                    <a:pt x="788" y="1204"/>
                    <a:pt x="710" y="1204"/>
                  </a:cubicBezTo>
                  <a:cubicBezTo>
                    <a:pt x="819" y="944"/>
                    <a:pt x="934" y="678"/>
                    <a:pt x="1017" y="488"/>
                  </a:cubicBezTo>
                  <a:close/>
                  <a:moveTo>
                    <a:pt x="1023" y="0"/>
                  </a:moveTo>
                  <a:cubicBezTo>
                    <a:pt x="921" y="0"/>
                    <a:pt x="868" y="86"/>
                    <a:pt x="855" y="168"/>
                  </a:cubicBezTo>
                  <a:cubicBezTo>
                    <a:pt x="696" y="486"/>
                    <a:pt x="188" y="1684"/>
                    <a:pt x="59" y="1897"/>
                  </a:cubicBezTo>
                  <a:cubicBezTo>
                    <a:pt x="14" y="1958"/>
                    <a:pt x="1" y="2018"/>
                    <a:pt x="1" y="2077"/>
                  </a:cubicBezTo>
                  <a:cubicBezTo>
                    <a:pt x="1" y="2173"/>
                    <a:pt x="76" y="2224"/>
                    <a:pt x="174" y="2224"/>
                  </a:cubicBezTo>
                  <a:cubicBezTo>
                    <a:pt x="323" y="2224"/>
                    <a:pt x="344" y="2141"/>
                    <a:pt x="366" y="2060"/>
                  </a:cubicBezTo>
                  <a:lnTo>
                    <a:pt x="366" y="2063"/>
                  </a:lnTo>
                  <a:cubicBezTo>
                    <a:pt x="396" y="1970"/>
                    <a:pt x="481" y="1755"/>
                    <a:pt x="584" y="1506"/>
                  </a:cubicBezTo>
                  <a:cubicBezTo>
                    <a:pt x="603" y="1506"/>
                    <a:pt x="623" y="1505"/>
                    <a:pt x="642" y="1503"/>
                  </a:cubicBezTo>
                  <a:cubicBezTo>
                    <a:pt x="736" y="1499"/>
                    <a:pt x="824" y="1498"/>
                    <a:pt x="907" y="1498"/>
                  </a:cubicBezTo>
                  <a:cubicBezTo>
                    <a:pt x="1058" y="1498"/>
                    <a:pt x="1195" y="1501"/>
                    <a:pt x="1332" y="1501"/>
                  </a:cubicBezTo>
                  <a:cubicBezTo>
                    <a:pt x="1398" y="1505"/>
                    <a:pt x="1456" y="1506"/>
                    <a:pt x="1484" y="1506"/>
                  </a:cubicBezTo>
                  <a:cubicBezTo>
                    <a:pt x="1563" y="1683"/>
                    <a:pt x="1636" y="1851"/>
                    <a:pt x="1740" y="2076"/>
                  </a:cubicBezTo>
                  <a:cubicBezTo>
                    <a:pt x="1749" y="2158"/>
                    <a:pt x="1819" y="2224"/>
                    <a:pt x="1918" y="2224"/>
                  </a:cubicBezTo>
                  <a:cubicBezTo>
                    <a:pt x="2009" y="2224"/>
                    <a:pt x="2081" y="2182"/>
                    <a:pt x="2081" y="2070"/>
                  </a:cubicBezTo>
                  <a:cubicBezTo>
                    <a:pt x="2081" y="1996"/>
                    <a:pt x="2025" y="1921"/>
                    <a:pt x="1994" y="1879"/>
                  </a:cubicBezTo>
                  <a:lnTo>
                    <a:pt x="1968" y="1840"/>
                  </a:lnTo>
                  <a:cubicBezTo>
                    <a:pt x="1713" y="1289"/>
                    <a:pt x="1502" y="775"/>
                    <a:pt x="1253" y="280"/>
                  </a:cubicBezTo>
                  <a:cubicBezTo>
                    <a:pt x="1241" y="259"/>
                    <a:pt x="1227" y="218"/>
                    <a:pt x="1214" y="177"/>
                  </a:cubicBezTo>
                  <a:cubicBezTo>
                    <a:pt x="1182" y="79"/>
                    <a:pt x="115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113;p39"/>
            <p:cNvSpPr/>
            <p:nvPr/>
          </p:nvSpPr>
          <p:spPr>
            <a:xfrm>
              <a:off x="2556150" y="5163200"/>
              <a:ext cx="41350" cy="55625"/>
            </a:xfrm>
            <a:custGeom>
              <a:avLst/>
              <a:gdLst/>
              <a:ahLst/>
              <a:cxnLst/>
              <a:rect l="l" t="t" r="r" b="b"/>
              <a:pathLst>
                <a:path w="1654" h="2225" extrusionOk="0">
                  <a:moveTo>
                    <a:pt x="168" y="0"/>
                  </a:moveTo>
                  <a:cubicBezTo>
                    <a:pt x="54" y="0"/>
                    <a:pt x="0" y="52"/>
                    <a:pt x="0" y="178"/>
                  </a:cubicBezTo>
                  <a:cubicBezTo>
                    <a:pt x="4" y="805"/>
                    <a:pt x="7" y="1430"/>
                    <a:pt x="7" y="2055"/>
                  </a:cubicBezTo>
                  <a:cubicBezTo>
                    <a:pt x="7" y="2197"/>
                    <a:pt x="112" y="2224"/>
                    <a:pt x="161" y="2224"/>
                  </a:cubicBezTo>
                  <a:cubicBezTo>
                    <a:pt x="270" y="2224"/>
                    <a:pt x="336" y="2180"/>
                    <a:pt x="336" y="2085"/>
                  </a:cubicBezTo>
                  <a:cubicBezTo>
                    <a:pt x="334" y="2047"/>
                    <a:pt x="333" y="2010"/>
                    <a:pt x="328" y="1958"/>
                  </a:cubicBezTo>
                  <a:cubicBezTo>
                    <a:pt x="326" y="1808"/>
                    <a:pt x="325" y="1611"/>
                    <a:pt x="325" y="1404"/>
                  </a:cubicBezTo>
                  <a:lnTo>
                    <a:pt x="325" y="1249"/>
                  </a:lnTo>
                  <a:cubicBezTo>
                    <a:pt x="537" y="1305"/>
                    <a:pt x="734" y="1540"/>
                    <a:pt x="873" y="1751"/>
                  </a:cubicBezTo>
                  <a:cubicBezTo>
                    <a:pt x="1027" y="1984"/>
                    <a:pt x="1189" y="2224"/>
                    <a:pt x="1401" y="2224"/>
                  </a:cubicBezTo>
                  <a:cubicBezTo>
                    <a:pt x="1516" y="2224"/>
                    <a:pt x="1654" y="2212"/>
                    <a:pt x="1654" y="2059"/>
                  </a:cubicBezTo>
                  <a:cubicBezTo>
                    <a:pt x="1654" y="1922"/>
                    <a:pt x="1522" y="1922"/>
                    <a:pt x="1446" y="1922"/>
                  </a:cubicBezTo>
                  <a:cubicBezTo>
                    <a:pt x="1352" y="1922"/>
                    <a:pt x="1249" y="1771"/>
                    <a:pt x="1140" y="1603"/>
                  </a:cubicBezTo>
                  <a:cubicBezTo>
                    <a:pt x="1001" y="1385"/>
                    <a:pt x="766" y="1116"/>
                    <a:pt x="521" y="1049"/>
                  </a:cubicBezTo>
                  <a:cubicBezTo>
                    <a:pt x="798" y="816"/>
                    <a:pt x="1072" y="592"/>
                    <a:pt x="1334" y="359"/>
                  </a:cubicBezTo>
                  <a:cubicBezTo>
                    <a:pt x="1410" y="315"/>
                    <a:pt x="1488" y="265"/>
                    <a:pt x="1488" y="151"/>
                  </a:cubicBezTo>
                  <a:cubicBezTo>
                    <a:pt x="1488" y="42"/>
                    <a:pt x="1413" y="0"/>
                    <a:pt x="1328" y="0"/>
                  </a:cubicBezTo>
                  <a:cubicBezTo>
                    <a:pt x="1251" y="0"/>
                    <a:pt x="1108" y="122"/>
                    <a:pt x="1065" y="182"/>
                  </a:cubicBezTo>
                  <a:lnTo>
                    <a:pt x="326" y="881"/>
                  </a:lnTo>
                  <a:cubicBezTo>
                    <a:pt x="328" y="638"/>
                    <a:pt x="329" y="408"/>
                    <a:pt x="329" y="143"/>
                  </a:cubicBezTo>
                  <a:cubicBezTo>
                    <a:pt x="329" y="54"/>
                    <a:pt x="25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114;p39"/>
            <p:cNvSpPr/>
            <p:nvPr/>
          </p:nvSpPr>
          <p:spPr>
            <a:xfrm>
              <a:off x="2605225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0" y="14"/>
                    <a:pt x="0" y="198"/>
                  </a:cubicBezTo>
                  <a:lnTo>
                    <a:pt x="32" y="1858"/>
                  </a:lnTo>
                  <a:lnTo>
                    <a:pt x="20" y="1902"/>
                  </a:lnTo>
                  <a:cubicBezTo>
                    <a:pt x="12" y="1931"/>
                    <a:pt x="0" y="1969"/>
                    <a:pt x="0" y="2001"/>
                  </a:cubicBezTo>
                  <a:cubicBezTo>
                    <a:pt x="0" y="2115"/>
                    <a:pt x="71" y="2157"/>
                    <a:pt x="166" y="2157"/>
                  </a:cubicBezTo>
                  <a:lnTo>
                    <a:pt x="1099" y="2157"/>
                  </a:lnTo>
                  <a:cubicBezTo>
                    <a:pt x="1229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8" y="752"/>
                    <a:pt x="1008" y="752"/>
                  </a:cubicBezTo>
                  <a:cubicBezTo>
                    <a:pt x="392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0" y="310"/>
                  </a:lnTo>
                  <a:cubicBezTo>
                    <a:pt x="503" y="310"/>
                    <a:pt x="559" y="309"/>
                    <a:pt x="920" y="309"/>
                  </a:cubicBezTo>
                  <a:cubicBezTo>
                    <a:pt x="956" y="313"/>
                    <a:pt x="991" y="313"/>
                    <a:pt x="1013" y="313"/>
                  </a:cubicBezTo>
                  <a:cubicBezTo>
                    <a:pt x="1103" y="313"/>
                    <a:pt x="1180" y="292"/>
                    <a:pt x="1180" y="151"/>
                  </a:cubicBezTo>
                  <a:cubicBezTo>
                    <a:pt x="1180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115;p39"/>
            <p:cNvSpPr/>
            <p:nvPr/>
          </p:nvSpPr>
          <p:spPr>
            <a:xfrm>
              <a:off x="2649250" y="5163200"/>
              <a:ext cx="36850" cy="55650"/>
            </a:xfrm>
            <a:custGeom>
              <a:avLst/>
              <a:gdLst/>
              <a:ahLst/>
              <a:cxnLst/>
              <a:rect l="l" t="t" r="r" b="b"/>
              <a:pathLst>
                <a:path w="1474" h="2226" extrusionOk="0">
                  <a:moveTo>
                    <a:pt x="771" y="0"/>
                  </a:moveTo>
                  <a:cubicBezTo>
                    <a:pt x="437" y="0"/>
                    <a:pt x="113" y="155"/>
                    <a:pt x="113" y="507"/>
                  </a:cubicBezTo>
                  <a:cubicBezTo>
                    <a:pt x="113" y="981"/>
                    <a:pt x="507" y="1080"/>
                    <a:pt x="821" y="1244"/>
                  </a:cubicBezTo>
                  <a:cubicBezTo>
                    <a:pt x="969" y="1321"/>
                    <a:pt x="1161" y="1452"/>
                    <a:pt x="1161" y="1626"/>
                  </a:cubicBezTo>
                  <a:cubicBezTo>
                    <a:pt x="1161" y="1891"/>
                    <a:pt x="940" y="1949"/>
                    <a:pt x="741" y="1949"/>
                  </a:cubicBezTo>
                  <a:cubicBezTo>
                    <a:pt x="545" y="1949"/>
                    <a:pt x="351" y="1861"/>
                    <a:pt x="338" y="1736"/>
                  </a:cubicBezTo>
                  <a:cubicBezTo>
                    <a:pt x="334" y="1684"/>
                    <a:pt x="348" y="1638"/>
                    <a:pt x="348" y="1589"/>
                  </a:cubicBezTo>
                  <a:cubicBezTo>
                    <a:pt x="348" y="1506"/>
                    <a:pt x="281" y="1456"/>
                    <a:pt x="197" y="1456"/>
                  </a:cubicBezTo>
                  <a:cubicBezTo>
                    <a:pt x="64" y="1456"/>
                    <a:pt x="22" y="1536"/>
                    <a:pt x="11" y="1685"/>
                  </a:cubicBezTo>
                  <a:cubicBezTo>
                    <a:pt x="1" y="2082"/>
                    <a:pt x="441" y="2225"/>
                    <a:pt x="738" y="2225"/>
                  </a:cubicBezTo>
                  <a:cubicBezTo>
                    <a:pt x="1087" y="2225"/>
                    <a:pt x="1474" y="2074"/>
                    <a:pt x="1474" y="1638"/>
                  </a:cubicBezTo>
                  <a:cubicBezTo>
                    <a:pt x="1474" y="1228"/>
                    <a:pt x="1086" y="1037"/>
                    <a:pt x="793" y="886"/>
                  </a:cubicBezTo>
                  <a:cubicBezTo>
                    <a:pt x="631" y="802"/>
                    <a:pt x="428" y="702"/>
                    <a:pt x="428" y="506"/>
                  </a:cubicBezTo>
                  <a:cubicBezTo>
                    <a:pt x="428" y="341"/>
                    <a:pt x="600" y="277"/>
                    <a:pt x="754" y="277"/>
                  </a:cubicBezTo>
                  <a:cubicBezTo>
                    <a:pt x="866" y="277"/>
                    <a:pt x="999" y="301"/>
                    <a:pt x="1054" y="390"/>
                  </a:cubicBezTo>
                  <a:cubicBezTo>
                    <a:pt x="1060" y="457"/>
                    <a:pt x="1102" y="537"/>
                    <a:pt x="1220" y="537"/>
                  </a:cubicBezTo>
                  <a:cubicBezTo>
                    <a:pt x="1298" y="537"/>
                    <a:pt x="1382" y="481"/>
                    <a:pt x="1373" y="377"/>
                  </a:cubicBezTo>
                  <a:cubicBezTo>
                    <a:pt x="1344" y="94"/>
                    <a:pt x="1066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116;p39"/>
            <p:cNvSpPr/>
            <p:nvPr/>
          </p:nvSpPr>
          <p:spPr>
            <a:xfrm>
              <a:off x="2719225" y="5164200"/>
              <a:ext cx="36775" cy="54675"/>
            </a:xfrm>
            <a:custGeom>
              <a:avLst/>
              <a:gdLst/>
              <a:ahLst/>
              <a:cxnLst/>
              <a:rect l="l" t="t" r="r" b="b"/>
              <a:pathLst>
                <a:path w="1471" h="2187" extrusionOk="0">
                  <a:moveTo>
                    <a:pt x="195" y="0"/>
                  </a:moveTo>
                  <a:cubicBezTo>
                    <a:pt x="58" y="0"/>
                    <a:pt x="1" y="35"/>
                    <a:pt x="1" y="145"/>
                  </a:cubicBezTo>
                  <a:cubicBezTo>
                    <a:pt x="1" y="225"/>
                    <a:pt x="44" y="315"/>
                    <a:pt x="134" y="315"/>
                  </a:cubicBezTo>
                  <a:cubicBezTo>
                    <a:pt x="297" y="315"/>
                    <a:pt x="434" y="313"/>
                    <a:pt x="563" y="313"/>
                  </a:cubicBezTo>
                  <a:lnTo>
                    <a:pt x="560" y="1958"/>
                  </a:lnTo>
                  <a:cubicBezTo>
                    <a:pt x="560" y="2058"/>
                    <a:pt x="553" y="2186"/>
                    <a:pt x="722" y="2186"/>
                  </a:cubicBezTo>
                  <a:cubicBezTo>
                    <a:pt x="868" y="2186"/>
                    <a:pt x="890" y="2093"/>
                    <a:pt x="890" y="2012"/>
                  </a:cubicBezTo>
                  <a:cubicBezTo>
                    <a:pt x="890" y="1962"/>
                    <a:pt x="881" y="1922"/>
                    <a:pt x="881" y="1878"/>
                  </a:cubicBezTo>
                  <a:lnTo>
                    <a:pt x="885" y="313"/>
                  </a:lnTo>
                  <a:lnTo>
                    <a:pt x="1242" y="313"/>
                  </a:lnTo>
                  <a:cubicBezTo>
                    <a:pt x="1273" y="313"/>
                    <a:pt x="1301" y="320"/>
                    <a:pt x="1330" y="320"/>
                  </a:cubicBezTo>
                  <a:cubicBezTo>
                    <a:pt x="1408" y="319"/>
                    <a:pt x="1470" y="244"/>
                    <a:pt x="1470" y="154"/>
                  </a:cubicBezTo>
                  <a:cubicBezTo>
                    <a:pt x="1470" y="34"/>
                    <a:pt x="137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117;p39"/>
            <p:cNvSpPr/>
            <p:nvPr/>
          </p:nvSpPr>
          <p:spPr>
            <a:xfrm>
              <a:off x="2766600" y="5163200"/>
              <a:ext cx="9025" cy="55625"/>
            </a:xfrm>
            <a:custGeom>
              <a:avLst/>
              <a:gdLst/>
              <a:ahLst/>
              <a:cxnLst/>
              <a:rect l="l" t="t" r="r" b="b"/>
              <a:pathLst>
                <a:path w="361" h="2225" extrusionOk="0">
                  <a:moveTo>
                    <a:pt x="212" y="0"/>
                  </a:moveTo>
                  <a:cubicBezTo>
                    <a:pt x="44" y="0"/>
                    <a:pt x="0" y="79"/>
                    <a:pt x="0" y="177"/>
                  </a:cubicBezTo>
                  <a:cubicBezTo>
                    <a:pt x="0" y="237"/>
                    <a:pt x="16" y="289"/>
                    <a:pt x="16" y="340"/>
                  </a:cubicBezTo>
                  <a:cubicBezTo>
                    <a:pt x="16" y="843"/>
                    <a:pt x="29" y="1316"/>
                    <a:pt x="29" y="1788"/>
                  </a:cubicBezTo>
                  <a:cubicBezTo>
                    <a:pt x="29" y="1890"/>
                    <a:pt x="8" y="1980"/>
                    <a:pt x="7" y="2073"/>
                  </a:cubicBezTo>
                  <a:cubicBezTo>
                    <a:pt x="7" y="2170"/>
                    <a:pt x="51" y="2224"/>
                    <a:pt x="198" y="2224"/>
                  </a:cubicBezTo>
                  <a:cubicBezTo>
                    <a:pt x="325" y="2224"/>
                    <a:pt x="360" y="2161"/>
                    <a:pt x="360" y="2070"/>
                  </a:cubicBezTo>
                  <a:cubicBezTo>
                    <a:pt x="360" y="2045"/>
                    <a:pt x="357" y="2020"/>
                    <a:pt x="353" y="1993"/>
                  </a:cubicBezTo>
                  <a:lnTo>
                    <a:pt x="353" y="1994"/>
                  </a:lnTo>
                  <a:cubicBezTo>
                    <a:pt x="334" y="1740"/>
                    <a:pt x="329" y="1263"/>
                    <a:pt x="329" y="840"/>
                  </a:cubicBezTo>
                  <a:cubicBezTo>
                    <a:pt x="329" y="603"/>
                    <a:pt x="331" y="426"/>
                    <a:pt x="334" y="267"/>
                  </a:cubicBezTo>
                  <a:cubicBezTo>
                    <a:pt x="339" y="235"/>
                    <a:pt x="347" y="205"/>
                    <a:pt x="347" y="173"/>
                  </a:cubicBezTo>
                  <a:cubicBezTo>
                    <a:pt x="347" y="70"/>
                    <a:pt x="295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118;p39"/>
            <p:cNvSpPr/>
            <p:nvPr/>
          </p:nvSpPr>
          <p:spPr>
            <a:xfrm>
              <a:off x="2786675" y="5163200"/>
              <a:ext cx="66850" cy="55625"/>
            </a:xfrm>
            <a:custGeom>
              <a:avLst/>
              <a:gdLst/>
              <a:ahLst/>
              <a:cxnLst/>
              <a:rect l="l" t="t" r="r" b="b"/>
              <a:pathLst>
                <a:path w="2674" h="2225" extrusionOk="0">
                  <a:moveTo>
                    <a:pt x="752" y="0"/>
                  </a:moveTo>
                  <a:cubicBezTo>
                    <a:pt x="705" y="0"/>
                    <a:pt x="649" y="20"/>
                    <a:pt x="619" y="52"/>
                  </a:cubicBezTo>
                  <a:cubicBezTo>
                    <a:pt x="596" y="74"/>
                    <a:pt x="556" y="188"/>
                    <a:pt x="530" y="293"/>
                  </a:cubicBezTo>
                  <a:lnTo>
                    <a:pt x="530" y="292"/>
                  </a:lnTo>
                  <a:cubicBezTo>
                    <a:pt x="309" y="1038"/>
                    <a:pt x="49" y="1914"/>
                    <a:pt x="7" y="2032"/>
                  </a:cubicBezTo>
                  <a:cubicBezTo>
                    <a:pt x="2" y="2046"/>
                    <a:pt x="0" y="2058"/>
                    <a:pt x="0" y="2074"/>
                  </a:cubicBezTo>
                  <a:cubicBezTo>
                    <a:pt x="0" y="2157"/>
                    <a:pt x="71" y="2224"/>
                    <a:pt x="165" y="2224"/>
                  </a:cubicBezTo>
                  <a:cubicBezTo>
                    <a:pt x="247" y="2224"/>
                    <a:pt x="278" y="2179"/>
                    <a:pt x="321" y="2107"/>
                  </a:cubicBezTo>
                  <a:cubicBezTo>
                    <a:pt x="445" y="1732"/>
                    <a:pt x="618" y="924"/>
                    <a:pt x="755" y="544"/>
                  </a:cubicBezTo>
                  <a:cubicBezTo>
                    <a:pt x="869" y="850"/>
                    <a:pt x="1035" y="1416"/>
                    <a:pt x="1128" y="1750"/>
                  </a:cubicBezTo>
                  <a:cubicBezTo>
                    <a:pt x="1136" y="1775"/>
                    <a:pt x="1140" y="1802"/>
                    <a:pt x="1144" y="1826"/>
                  </a:cubicBezTo>
                  <a:cubicBezTo>
                    <a:pt x="1159" y="1915"/>
                    <a:pt x="1182" y="2001"/>
                    <a:pt x="1319" y="2001"/>
                  </a:cubicBezTo>
                  <a:cubicBezTo>
                    <a:pt x="1399" y="2001"/>
                    <a:pt x="1489" y="1974"/>
                    <a:pt x="1489" y="1870"/>
                  </a:cubicBezTo>
                  <a:cubicBezTo>
                    <a:pt x="1489" y="1842"/>
                    <a:pt x="1496" y="1791"/>
                    <a:pt x="1510" y="1754"/>
                  </a:cubicBezTo>
                  <a:cubicBezTo>
                    <a:pt x="1657" y="1356"/>
                    <a:pt x="1740" y="939"/>
                    <a:pt x="1880" y="548"/>
                  </a:cubicBezTo>
                  <a:cubicBezTo>
                    <a:pt x="2013" y="922"/>
                    <a:pt x="2213" y="1616"/>
                    <a:pt x="2316" y="2001"/>
                  </a:cubicBezTo>
                  <a:cubicBezTo>
                    <a:pt x="2334" y="2089"/>
                    <a:pt x="2374" y="2224"/>
                    <a:pt x="2522" y="2224"/>
                  </a:cubicBezTo>
                  <a:cubicBezTo>
                    <a:pt x="2638" y="2224"/>
                    <a:pt x="2673" y="2144"/>
                    <a:pt x="2666" y="2048"/>
                  </a:cubicBezTo>
                  <a:cubicBezTo>
                    <a:pt x="2664" y="2011"/>
                    <a:pt x="2648" y="1972"/>
                    <a:pt x="2626" y="1912"/>
                  </a:cubicBezTo>
                  <a:cubicBezTo>
                    <a:pt x="2121" y="296"/>
                    <a:pt x="2072" y="205"/>
                    <a:pt x="2023" y="80"/>
                  </a:cubicBezTo>
                  <a:cubicBezTo>
                    <a:pt x="1996" y="13"/>
                    <a:pt x="1947" y="0"/>
                    <a:pt x="1882" y="0"/>
                  </a:cubicBezTo>
                  <a:cubicBezTo>
                    <a:pt x="1732" y="0"/>
                    <a:pt x="1712" y="134"/>
                    <a:pt x="1673" y="249"/>
                  </a:cubicBezTo>
                  <a:cubicBezTo>
                    <a:pt x="1599" y="477"/>
                    <a:pt x="1532" y="815"/>
                    <a:pt x="1332" y="1431"/>
                  </a:cubicBezTo>
                  <a:lnTo>
                    <a:pt x="1313" y="1373"/>
                  </a:lnTo>
                  <a:lnTo>
                    <a:pt x="965" y="266"/>
                  </a:lnTo>
                  <a:cubicBezTo>
                    <a:pt x="912" y="94"/>
                    <a:pt x="883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119;p39"/>
            <p:cNvSpPr/>
            <p:nvPr/>
          </p:nvSpPr>
          <p:spPr>
            <a:xfrm>
              <a:off x="2862050" y="5163875"/>
              <a:ext cx="34225" cy="53950"/>
            </a:xfrm>
            <a:custGeom>
              <a:avLst/>
              <a:gdLst/>
              <a:ahLst/>
              <a:cxnLst/>
              <a:rect l="l" t="t" r="r" b="b"/>
              <a:pathLst>
                <a:path w="1369" h="2158" extrusionOk="0">
                  <a:moveTo>
                    <a:pt x="1013" y="1"/>
                  </a:moveTo>
                  <a:cubicBezTo>
                    <a:pt x="996" y="1"/>
                    <a:pt x="946" y="10"/>
                    <a:pt x="912" y="13"/>
                  </a:cubicBezTo>
                  <a:lnTo>
                    <a:pt x="181" y="13"/>
                  </a:lnTo>
                  <a:cubicBezTo>
                    <a:pt x="92" y="13"/>
                    <a:pt x="1" y="14"/>
                    <a:pt x="1" y="198"/>
                  </a:cubicBezTo>
                  <a:lnTo>
                    <a:pt x="32" y="1858"/>
                  </a:lnTo>
                  <a:lnTo>
                    <a:pt x="21" y="1902"/>
                  </a:lnTo>
                  <a:cubicBezTo>
                    <a:pt x="12" y="1931"/>
                    <a:pt x="1" y="1969"/>
                    <a:pt x="1" y="2001"/>
                  </a:cubicBezTo>
                  <a:cubicBezTo>
                    <a:pt x="1" y="2115"/>
                    <a:pt x="71" y="2157"/>
                    <a:pt x="165" y="2157"/>
                  </a:cubicBezTo>
                  <a:lnTo>
                    <a:pt x="1099" y="2157"/>
                  </a:lnTo>
                  <a:cubicBezTo>
                    <a:pt x="1228" y="2157"/>
                    <a:pt x="1351" y="2152"/>
                    <a:pt x="1351" y="1991"/>
                  </a:cubicBezTo>
                  <a:cubicBezTo>
                    <a:pt x="1351" y="1881"/>
                    <a:pt x="1265" y="1851"/>
                    <a:pt x="1155" y="1851"/>
                  </a:cubicBezTo>
                  <a:cubicBezTo>
                    <a:pt x="1108" y="1851"/>
                    <a:pt x="1069" y="1857"/>
                    <a:pt x="1031" y="1862"/>
                  </a:cubicBezTo>
                  <a:cubicBezTo>
                    <a:pt x="988" y="1869"/>
                    <a:pt x="943" y="1876"/>
                    <a:pt x="887" y="1876"/>
                  </a:cubicBezTo>
                  <a:cubicBezTo>
                    <a:pt x="686" y="1876"/>
                    <a:pt x="503" y="1868"/>
                    <a:pt x="322" y="1868"/>
                  </a:cubicBezTo>
                  <a:lnTo>
                    <a:pt x="322" y="1036"/>
                  </a:lnTo>
                  <a:lnTo>
                    <a:pt x="1192" y="1035"/>
                  </a:lnTo>
                  <a:cubicBezTo>
                    <a:pt x="1296" y="1035"/>
                    <a:pt x="1369" y="988"/>
                    <a:pt x="1369" y="890"/>
                  </a:cubicBezTo>
                  <a:cubicBezTo>
                    <a:pt x="1369" y="828"/>
                    <a:pt x="1312" y="738"/>
                    <a:pt x="1212" y="738"/>
                  </a:cubicBezTo>
                  <a:cubicBezTo>
                    <a:pt x="1161" y="738"/>
                    <a:pt x="1115" y="742"/>
                    <a:pt x="1081" y="747"/>
                  </a:cubicBezTo>
                  <a:cubicBezTo>
                    <a:pt x="1057" y="749"/>
                    <a:pt x="1029" y="752"/>
                    <a:pt x="1008" y="752"/>
                  </a:cubicBezTo>
                  <a:cubicBezTo>
                    <a:pt x="393" y="752"/>
                    <a:pt x="358" y="752"/>
                    <a:pt x="322" y="751"/>
                  </a:cubicBezTo>
                  <a:lnTo>
                    <a:pt x="322" y="310"/>
                  </a:lnTo>
                  <a:lnTo>
                    <a:pt x="451" y="310"/>
                  </a:lnTo>
                  <a:cubicBezTo>
                    <a:pt x="503" y="310"/>
                    <a:pt x="561" y="309"/>
                    <a:pt x="920" y="309"/>
                  </a:cubicBezTo>
                  <a:cubicBezTo>
                    <a:pt x="956" y="313"/>
                    <a:pt x="992" y="313"/>
                    <a:pt x="1013" y="313"/>
                  </a:cubicBezTo>
                  <a:cubicBezTo>
                    <a:pt x="1104" y="313"/>
                    <a:pt x="1181" y="292"/>
                    <a:pt x="1181" y="151"/>
                  </a:cubicBezTo>
                  <a:cubicBezTo>
                    <a:pt x="1181" y="50"/>
                    <a:pt x="1152" y="1"/>
                    <a:pt x="1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" name="Google Shape;1653;p46"/>
          <p:cNvGrpSpPr/>
          <p:nvPr/>
        </p:nvGrpSpPr>
        <p:grpSpPr>
          <a:xfrm rot="704002">
            <a:off x="6821539" y="2444989"/>
            <a:ext cx="1846133" cy="2130291"/>
            <a:chOff x="3319100" y="3994775"/>
            <a:chExt cx="935075" cy="1074500"/>
          </a:xfrm>
        </p:grpSpPr>
        <p:sp>
          <p:nvSpPr>
            <p:cNvPr id="135" name="Google Shape;1654;p46"/>
            <p:cNvSpPr/>
            <p:nvPr/>
          </p:nvSpPr>
          <p:spPr>
            <a:xfrm flipH="1">
              <a:off x="3349425" y="4926275"/>
              <a:ext cx="78375" cy="115925"/>
            </a:xfrm>
            <a:custGeom>
              <a:avLst/>
              <a:gdLst/>
              <a:ahLst/>
              <a:cxnLst/>
              <a:rect l="l" t="t" r="r" b="b"/>
              <a:pathLst>
                <a:path w="3135" h="4637" extrusionOk="0">
                  <a:moveTo>
                    <a:pt x="3134" y="1"/>
                  </a:moveTo>
                  <a:cubicBezTo>
                    <a:pt x="2238" y="652"/>
                    <a:pt x="897" y="2963"/>
                    <a:pt x="1" y="4636"/>
                  </a:cubicBezTo>
                  <a:lnTo>
                    <a:pt x="770" y="4636"/>
                  </a:lnTo>
                  <a:cubicBezTo>
                    <a:pt x="1579" y="3731"/>
                    <a:pt x="2507" y="2638"/>
                    <a:pt x="3134" y="1723"/>
                  </a:cubicBezTo>
                  <a:lnTo>
                    <a:pt x="3134" y="1"/>
                  </a:ln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655;p46"/>
            <p:cNvSpPr/>
            <p:nvPr/>
          </p:nvSpPr>
          <p:spPr>
            <a:xfrm flipH="1">
              <a:off x="3396075" y="4567475"/>
              <a:ext cx="18775" cy="17025"/>
            </a:xfrm>
            <a:custGeom>
              <a:avLst/>
              <a:gdLst/>
              <a:ahLst/>
              <a:cxnLst/>
              <a:rect l="l" t="t" r="r" b="b"/>
              <a:pathLst>
                <a:path w="751" h="681" extrusionOk="0">
                  <a:moveTo>
                    <a:pt x="376" y="0"/>
                  </a:moveTo>
                  <a:cubicBezTo>
                    <a:pt x="349" y="0"/>
                    <a:pt x="322" y="3"/>
                    <a:pt x="295" y="10"/>
                  </a:cubicBezTo>
                  <a:cubicBezTo>
                    <a:pt x="112" y="54"/>
                    <a:pt x="0" y="238"/>
                    <a:pt x="45" y="421"/>
                  </a:cubicBezTo>
                  <a:cubicBezTo>
                    <a:pt x="83" y="576"/>
                    <a:pt x="222" y="681"/>
                    <a:pt x="375" y="681"/>
                  </a:cubicBezTo>
                  <a:cubicBezTo>
                    <a:pt x="402" y="681"/>
                    <a:pt x="429" y="678"/>
                    <a:pt x="456" y="671"/>
                  </a:cubicBezTo>
                  <a:cubicBezTo>
                    <a:pt x="639" y="627"/>
                    <a:pt x="751" y="443"/>
                    <a:pt x="706" y="260"/>
                  </a:cubicBezTo>
                  <a:cubicBezTo>
                    <a:pt x="668" y="104"/>
                    <a:pt x="529" y="0"/>
                    <a:pt x="376" y="0"/>
                  </a:cubicBezTo>
                  <a:close/>
                </a:path>
              </a:pathLst>
            </a:custGeom>
            <a:solidFill>
              <a:srgbClr val="37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656;p46"/>
            <p:cNvSpPr/>
            <p:nvPr/>
          </p:nvSpPr>
          <p:spPr>
            <a:xfrm flipH="1">
              <a:off x="3319100" y="3994775"/>
              <a:ext cx="935075" cy="1074500"/>
            </a:xfrm>
            <a:custGeom>
              <a:avLst/>
              <a:gdLst/>
              <a:ahLst/>
              <a:cxnLst/>
              <a:rect l="l" t="t" r="r" b="b"/>
              <a:pathLst>
                <a:path w="37403" h="42980" extrusionOk="0">
                  <a:moveTo>
                    <a:pt x="18703" y="0"/>
                  </a:moveTo>
                  <a:cubicBezTo>
                    <a:pt x="13967" y="0"/>
                    <a:pt x="9451" y="1875"/>
                    <a:pt x="5983" y="5279"/>
                  </a:cubicBezTo>
                  <a:cubicBezTo>
                    <a:pt x="2551" y="8648"/>
                    <a:pt x="450" y="13212"/>
                    <a:pt x="65" y="18131"/>
                  </a:cubicBezTo>
                  <a:cubicBezTo>
                    <a:pt x="65" y="18137"/>
                    <a:pt x="65" y="18142"/>
                    <a:pt x="64" y="18147"/>
                  </a:cubicBezTo>
                  <a:cubicBezTo>
                    <a:pt x="32" y="18552"/>
                    <a:pt x="13" y="18930"/>
                    <a:pt x="6" y="19301"/>
                  </a:cubicBezTo>
                  <a:cubicBezTo>
                    <a:pt x="5" y="19357"/>
                    <a:pt x="5" y="19412"/>
                    <a:pt x="4" y="19468"/>
                  </a:cubicBezTo>
                  <a:cubicBezTo>
                    <a:pt x="1" y="19565"/>
                    <a:pt x="1" y="19665"/>
                    <a:pt x="1" y="19763"/>
                  </a:cubicBezTo>
                  <a:lnTo>
                    <a:pt x="1" y="41896"/>
                  </a:lnTo>
                  <a:cubicBezTo>
                    <a:pt x="1" y="42494"/>
                    <a:pt x="485" y="42979"/>
                    <a:pt x="1085" y="42979"/>
                  </a:cubicBezTo>
                  <a:lnTo>
                    <a:pt x="36319" y="42979"/>
                  </a:lnTo>
                  <a:cubicBezTo>
                    <a:pt x="36917" y="42979"/>
                    <a:pt x="37402" y="42494"/>
                    <a:pt x="37402" y="41896"/>
                  </a:cubicBezTo>
                  <a:lnTo>
                    <a:pt x="37402" y="19775"/>
                  </a:lnTo>
                  <a:cubicBezTo>
                    <a:pt x="37402" y="14503"/>
                    <a:pt x="35465" y="9547"/>
                    <a:pt x="31946" y="5819"/>
                  </a:cubicBezTo>
                  <a:cubicBezTo>
                    <a:pt x="28412" y="2066"/>
                    <a:pt x="23709" y="0"/>
                    <a:pt x="18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657;p46"/>
            <p:cNvSpPr/>
            <p:nvPr/>
          </p:nvSpPr>
          <p:spPr>
            <a:xfrm flipH="1">
              <a:off x="3349425" y="4021850"/>
              <a:ext cx="880900" cy="1020350"/>
            </a:xfrm>
            <a:custGeom>
              <a:avLst/>
              <a:gdLst/>
              <a:ahLst/>
              <a:cxnLst/>
              <a:rect l="l" t="t" r="r" b="b"/>
              <a:pathLst>
                <a:path w="35236" h="40814" extrusionOk="0">
                  <a:moveTo>
                    <a:pt x="17619" y="0"/>
                  </a:moveTo>
                  <a:cubicBezTo>
                    <a:pt x="8382" y="0"/>
                    <a:pt x="811" y="7539"/>
                    <a:pt x="62" y="17132"/>
                  </a:cubicBezTo>
                  <a:lnTo>
                    <a:pt x="62" y="17134"/>
                  </a:lnTo>
                  <a:cubicBezTo>
                    <a:pt x="32" y="17501"/>
                    <a:pt x="13" y="17869"/>
                    <a:pt x="6" y="18241"/>
                  </a:cubicBezTo>
                  <a:lnTo>
                    <a:pt x="6" y="18243"/>
                  </a:lnTo>
                  <a:cubicBezTo>
                    <a:pt x="4" y="18297"/>
                    <a:pt x="4" y="18351"/>
                    <a:pt x="4" y="18406"/>
                  </a:cubicBezTo>
                  <a:cubicBezTo>
                    <a:pt x="1" y="18496"/>
                    <a:pt x="1" y="18588"/>
                    <a:pt x="1" y="18680"/>
                  </a:cubicBezTo>
                  <a:lnTo>
                    <a:pt x="1" y="40813"/>
                  </a:lnTo>
                  <a:lnTo>
                    <a:pt x="35235" y="40813"/>
                  </a:lnTo>
                  <a:lnTo>
                    <a:pt x="35235" y="18692"/>
                  </a:lnTo>
                  <a:cubicBezTo>
                    <a:pt x="35235" y="13532"/>
                    <a:pt x="33263" y="8858"/>
                    <a:pt x="30073" y="5479"/>
                  </a:cubicBezTo>
                  <a:cubicBezTo>
                    <a:pt x="26886" y="2096"/>
                    <a:pt x="22484" y="0"/>
                    <a:pt x="176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658;p46"/>
            <p:cNvSpPr/>
            <p:nvPr/>
          </p:nvSpPr>
          <p:spPr>
            <a:xfrm flipH="1">
              <a:off x="3535450" y="4551250"/>
              <a:ext cx="539125" cy="490950"/>
            </a:xfrm>
            <a:custGeom>
              <a:avLst/>
              <a:gdLst/>
              <a:ahLst/>
              <a:cxnLst/>
              <a:rect l="l" t="t" r="r" b="b"/>
              <a:pathLst>
                <a:path w="21565" h="19638" extrusionOk="0">
                  <a:moveTo>
                    <a:pt x="8149" y="0"/>
                  </a:moveTo>
                  <a:lnTo>
                    <a:pt x="8178" y="598"/>
                  </a:lnTo>
                  <a:lnTo>
                    <a:pt x="8181" y="652"/>
                  </a:lnTo>
                  <a:lnTo>
                    <a:pt x="8203" y="1109"/>
                  </a:lnTo>
                  <a:lnTo>
                    <a:pt x="8203" y="1133"/>
                  </a:lnTo>
                  <a:lnTo>
                    <a:pt x="8227" y="1577"/>
                  </a:lnTo>
                  <a:lnTo>
                    <a:pt x="8313" y="3323"/>
                  </a:lnTo>
                  <a:cubicBezTo>
                    <a:pt x="8311" y="3326"/>
                    <a:pt x="8313" y="3326"/>
                    <a:pt x="8313" y="3326"/>
                  </a:cubicBezTo>
                  <a:lnTo>
                    <a:pt x="8527" y="7618"/>
                  </a:lnTo>
                  <a:cubicBezTo>
                    <a:pt x="8527" y="7618"/>
                    <a:pt x="7990" y="7959"/>
                    <a:pt x="7211" y="8542"/>
                  </a:cubicBezTo>
                  <a:cubicBezTo>
                    <a:pt x="6310" y="9217"/>
                    <a:pt x="5082" y="10220"/>
                    <a:pt x="3991" y="11396"/>
                  </a:cubicBezTo>
                  <a:cubicBezTo>
                    <a:pt x="3990" y="11396"/>
                    <a:pt x="3988" y="11397"/>
                    <a:pt x="3986" y="11399"/>
                  </a:cubicBezTo>
                  <a:cubicBezTo>
                    <a:pt x="3606" y="11807"/>
                    <a:pt x="3245" y="12234"/>
                    <a:pt x="2918" y="12677"/>
                  </a:cubicBezTo>
                  <a:cubicBezTo>
                    <a:pt x="2768" y="12880"/>
                    <a:pt x="2626" y="13087"/>
                    <a:pt x="2493" y="13298"/>
                  </a:cubicBezTo>
                  <a:cubicBezTo>
                    <a:pt x="2409" y="13425"/>
                    <a:pt x="2330" y="13555"/>
                    <a:pt x="2256" y="13687"/>
                  </a:cubicBezTo>
                  <a:cubicBezTo>
                    <a:pt x="2219" y="13747"/>
                    <a:pt x="2187" y="13808"/>
                    <a:pt x="2155" y="13870"/>
                  </a:cubicBezTo>
                  <a:cubicBezTo>
                    <a:pt x="2046" y="14067"/>
                    <a:pt x="1949" y="14268"/>
                    <a:pt x="1862" y="14467"/>
                  </a:cubicBezTo>
                  <a:cubicBezTo>
                    <a:pt x="1828" y="14548"/>
                    <a:pt x="1795" y="14627"/>
                    <a:pt x="1765" y="14706"/>
                  </a:cubicBezTo>
                  <a:cubicBezTo>
                    <a:pt x="1554" y="15248"/>
                    <a:pt x="1367" y="15743"/>
                    <a:pt x="1199" y="16196"/>
                  </a:cubicBezTo>
                  <a:lnTo>
                    <a:pt x="1199" y="16198"/>
                  </a:lnTo>
                  <a:cubicBezTo>
                    <a:pt x="538" y="17973"/>
                    <a:pt x="171" y="19092"/>
                    <a:pt x="0" y="19637"/>
                  </a:cubicBezTo>
                  <a:lnTo>
                    <a:pt x="21565" y="19637"/>
                  </a:lnTo>
                  <a:lnTo>
                    <a:pt x="21047" y="18341"/>
                  </a:lnTo>
                  <a:lnTo>
                    <a:pt x="20954" y="18111"/>
                  </a:lnTo>
                  <a:lnTo>
                    <a:pt x="20867" y="17887"/>
                  </a:lnTo>
                  <a:lnTo>
                    <a:pt x="20864" y="17885"/>
                  </a:lnTo>
                  <a:lnTo>
                    <a:pt x="20175" y="16160"/>
                  </a:lnTo>
                  <a:lnTo>
                    <a:pt x="20172" y="16159"/>
                  </a:lnTo>
                  <a:lnTo>
                    <a:pt x="20172" y="16157"/>
                  </a:lnTo>
                  <a:lnTo>
                    <a:pt x="17344" y="9084"/>
                  </a:lnTo>
                  <a:lnTo>
                    <a:pt x="16784" y="7684"/>
                  </a:lnTo>
                  <a:lnTo>
                    <a:pt x="16784" y="1702"/>
                  </a:lnTo>
                  <a:lnTo>
                    <a:pt x="13614" y="1077"/>
                  </a:lnTo>
                  <a:lnTo>
                    <a:pt x="10531" y="470"/>
                  </a:lnTo>
                  <a:lnTo>
                    <a:pt x="9286" y="224"/>
                  </a:lnTo>
                  <a:lnTo>
                    <a:pt x="9039" y="176"/>
                  </a:lnTo>
                  <a:lnTo>
                    <a:pt x="81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659;p46"/>
            <p:cNvSpPr/>
            <p:nvPr/>
          </p:nvSpPr>
          <p:spPr>
            <a:xfrm flipH="1">
              <a:off x="3654975" y="4625850"/>
              <a:ext cx="138025" cy="102750"/>
            </a:xfrm>
            <a:custGeom>
              <a:avLst/>
              <a:gdLst/>
              <a:ahLst/>
              <a:cxnLst/>
              <a:rect l="l" t="t" r="r" b="b"/>
              <a:pathLst>
                <a:path w="5521" h="4110" extrusionOk="0">
                  <a:moveTo>
                    <a:pt x="4012" y="0"/>
                  </a:moveTo>
                  <a:cubicBezTo>
                    <a:pt x="2572" y="0"/>
                    <a:pt x="1128" y="466"/>
                    <a:pt x="0" y="1362"/>
                  </a:cubicBezTo>
                  <a:lnTo>
                    <a:pt x="717" y="1421"/>
                  </a:lnTo>
                  <a:cubicBezTo>
                    <a:pt x="1897" y="2885"/>
                    <a:pt x="3662" y="3849"/>
                    <a:pt x="5521" y="4109"/>
                  </a:cubicBezTo>
                  <a:lnTo>
                    <a:pt x="5521" y="176"/>
                  </a:lnTo>
                  <a:cubicBezTo>
                    <a:pt x="5028" y="58"/>
                    <a:pt x="4520" y="0"/>
                    <a:pt x="4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660;p46"/>
            <p:cNvSpPr/>
            <p:nvPr/>
          </p:nvSpPr>
          <p:spPr>
            <a:xfrm flipH="1">
              <a:off x="3811000" y="4185625"/>
              <a:ext cx="242250" cy="418100"/>
            </a:xfrm>
            <a:custGeom>
              <a:avLst/>
              <a:gdLst/>
              <a:ahLst/>
              <a:cxnLst/>
              <a:rect l="l" t="t" r="r" b="b"/>
              <a:pathLst>
                <a:path w="9690" h="16724" extrusionOk="0">
                  <a:moveTo>
                    <a:pt x="6834" y="1"/>
                  </a:moveTo>
                  <a:cubicBezTo>
                    <a:pt x="6059" y="1"/>
                    <a:pt x="3734" y="135"/>
                    <a:pt x="2927" y="1697"/>
                  </a:cubicBezTo>
                  <a:cubicBezTo>
                    <a:pt x="1951" y="3582"/>
                    <a:pt x="2602" y="5533"/>
                    <a:pt x="2602" y="5533"/>
                  </a:cubicBezTo>
                  <a:cubicBezTo>
                    <a:pt x="2602" y="5533"/>
                    <a:pt x="1" y="8134"/>
                    <a:pt x="716" y="10344"/>
                  </a:cubicBezTo>
                  <a:cubicBezTo>
                    <a:pt x="1432" y="12556"/>
                    <a:pt x="3188" y="12816"/>
                    <a:pt x="3188" y="12816"/>
                  </a:cubicBezTo>
                  <a:cubicBezTo>
                    <a:pt x="3188" y="12816"/>
                    <a:pt x="2472" y="15416"/>
                    <a:pt x="3967" y="16457"/>
                  </a:cubicBezTo>
                  <a:cubicBezTo>
                    <a:pt x="4239" y="16646"/>
                    <a:pt x="4601" y="16723"/>
                    <a:pt x="5012" y="16723"/>
                  </a:cubicBezTo>
                  <a:cubicBezTo>
                    <a:pt x="6860" y="16723"/>
                    <a:pt x="9690" y="15156"/>
                    <a:pt x="9690" y="15156"/>
                  </a:cubicBezTo>
                  <a:lnTo>
                    <a:pt x="7088" y="7"/>
                  </a:lnTo>
                  <a:cubicBezTo>
                    <a:pt x="7088" y="7"/>
                    <a:pt x="6995" y="1"/>
                    <a:pt x="6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661;p46"/>
            <p:cNvSpPr/>
            <p:nvPr/>
          </p:nvSpPr>
          <p:spPr>
            <a:xfrm flipH="1">
              <a:off x="3485900" y="4107175"/>
              <a:ext cx="404775" cy="325675"/>
            </a:xfrm>
            <a:custGeom>
              <a:avLst/>
              <a:gdLst/>
              <a:ahLst/>
              <a:cxnLst/>
              <a:rect l="l" t="t" r="r" b="b"/>
              <a:pathLst>
                <a:path w="16191" h="13027" extrusionOk="0">
                  <a:moveTo>
                    <a:pt x="5468" y="1"/>
                  </a:moveTo>
                  <a:cubicBezTo>
                    <a:pt x="2629" y="1"/>
                    <a:pt x="0" y="3599"/>
                    <a:pt x="0" y="3599"/>
                  </a:cubicBezTo>
                  <a:lnTo>
                    <a:pt x="5853" y="13027"/>
                  </a:lnTo>
                  <a:cubicBezTo>
                    <a:pt x="5853" y="13027"/>
                    <a:pt x="16190" y="11641"/>
                    <a:pt x="16190" y="8476"/>
                  </a:cubicBezTo>
                  <a:cubicBezTo>
                    <a:pt x="16190" y="6709"/>
                    <a:pt x="14045" y="6330"/>
                    <a:pt x="14045" y="6330"/>
                  </a:cubicBezTo>
                  <a:cubicBezTo>
                    <a:pt x="14045" y="6330"/>
                    <a:pt x="15736" y="4250"/>
                    <a:pt x="14370" y="2234"/>
                  </a:cubicBezTo>
                  <a:cubicBezTo>
                    <a:pt x="13894" y="1532"/>
                    <a:pt x="13080" y="1303"/>
                    <a:pt x="12220" y="1303"/>
                  </a:cubicBezTo>
                  <a:cubicBezTo>
                    <a:pt x="10611" y="1303"/>
                    <a:pt x="8844" y="2104"/>
                    <a:pt x="8844" y="2104"/>
                  </a:cubicBezTo>
                  <a:cubicBezTo>
                    <a:pt x="8844" y="2104"/>
                    <a:pt x="8778" y="370"/>
                    <a:pt x="5853" y="23"/>
                  </a:cubicBezTo>
                  <a:cubicBezTo>
                    <a:pt x="5724" y="8"/>
                    <a:pt x="5596" y="1"/>
                    <a:pt x="5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662;p46"/>
            <p:cNvSpPr/>
            <p:nvPr/>
          </p:nvSpPr>
          <p:spPr>
            <a:xfrm flipH="1">
              <a:off x="3482600" y="4154475"/>
              <a:ext cx="489100" cy="526350"/>
            </a:xfrm>
            <a:custGeom>
              <a:avLst/>
              <a:gdLst/>
              <a:ahLst/>
              <a:cxnLst/>
              <a:rect l="l" t="t" r="r" b="b"/>
              <a:pathLst>
                <a:path w="19564" h="21054" extrusionOk="0">
                  <a:moveTo>
                    <a:pt x="8437" y="1"/>
                  </a:moveTo>
                  <a:cubicBezTo>
                    <a:pt x="3779" y="1"/>
                    <a:pt x="1" y="3777"/>
                    <a:pt x="1" y="8435"/>
                  </a:cubicBezTo>
                  <a:cubicBezTo>
                    <a:pt x="1" y="9039"/>
                    <a:pt x="64" y="9627"/>
                    <a:pt x="187" y="10194"/>
                  </a:cubicBezTo>
                  <a:cubicBezTo>
                    <a:pt x="336" y="11037"/>
                    <a:pt x="606" y="11836"/>
                    <a:pt x="987" y="12572"/>
                  </a:cubicBezTo>
                  <a:cubicBezTo>
                    <a:pt x="1169" y="12927"/>
                    <a:pt x="1374" y="13267"/>
                    <a:pt x="1607" y="13588"/>
                  </a:cubicBezTo>
                  <a:cubicBezTo>
                    <a:pt x="1731" y="13766"/>
                    <a:pt x="1863" y="13937"/>
                    <a:pt x="2002" y="14103"/>
                  </a:cubicBezTo>
                  <a:cubicBezTo>
                    <a:pt x="2579" y="14795"/>
                    <a:pt x="3263" y="15395"/>
                    <a:pt x="4035" y="15871"/>
                  </a:cubicBezTo>
                  <a:lnTo>
                    <a:pt x="4095" y="16516"/>
                  </a:lnTo>
                  <a:lnTo>
                    <a:pt x="4086" y="17240"/>
                  </a:lnTo>
                  <a:lnTo>
                    <a:pt x="4176" y="19076"/>
                  </a:lnTo>
                  <a:cubicBezTo>
                    <a:pt x="4329" y="20196"/>
                    <a:pt x="5528" y="20827"/>
                    <a:pt x="6657" y="20883"/>
                  </a:cubicBezTo>
                  <a:cubicBezTo>
                    <a:pt x="8116" y="20955"/>
                    <a:pt x="10179" y="21039"/>
                    <a:pt x="12055" y="21039"/>
                  </a:cubicBezTo>
                  <a:cubicBezTo>
                    <a:pt x="12345" y="21039"/>
                    <a:pt x="12631" y="21037"/>
                    <a:pt x="12910" y="21033"/>
                  </a:cubicBezTo>
                  <a:cubicBezTo>
                    <a:pt x="13016" y="21031"/>
                    <a:pt x="13118" y="21030"/>
                    <a:pt x="13217" y="21030"/>
                  </a:cubicBezTo>
                  <a:cubicBezTo>
                    <a:pt x="13778" y="21030"/>
                    <a:pt x="14230" y="21054"/>
                    <a:pt x="14631" y="21054"/>
                  </a:cubicBezTo>
                  <a:cubicBezTo>
                    <a:pt x="15337" y="21054"/>
                    <a:pt x="15881" y="20981"/>
                    <a:pt x="16567" y="20582"/>
                  </a:cubicBezTo>
                  <a:cubicBezTo>
                    <a:pt x="17129" y="20253"/>
                    <a:pt x="17246" y="18000"/>
                    <a:pt x="17223" y="15518"/>
                  </a:cubicBezTo>
                  <a:cubicBezTo>
                    <a:pt x="17223" y="15472"/>
                    <a:pt x="17223" y="15427"/>
                    <a:pt x="17221" y="15381"/>
                  </a:cubicBezTo>
                  <a:cubicBezTo>
                    <a:pt x="17215" y="15078"/>
                    <a:pt x="17195" y="14919"/>
                    <a:pt x="17188" y="14614"/>
                  </a:cubicBezTo>
                  <a:cubicBezTo>
                    <a:pt x="18185" y="14258"/>
                    <a:pt x="19535" y="13588"/>
                    <a:pt x="19549" y="13361"/>
                  </a:cubicBezTo>
                  <a:cubicBezTo>
                    <a:pt x="19563" y="13101"/>
                    <a:pt x="18687" y="12467"/>
                    <a:pt x="17661" y="11722"/>
                  </a:cubicBezTo>
                  <a:cubicBezTo>
                    <a:pt x="17416" y="11546"/>
                    <a:pt x="17223" y="11381"/>
                    <a:pt x="17073" y="11215"/>
                  </a:cubicBezTo>
                  <a:cubicBezTo>
                    <a:pt x="16990" y="9759"/>
                    <a:pt x="16900" y="8600"/>
                    <a:pt x="16866" y="8181"/>
                  </a:cubicBezTo>
                  <a:cubicBezTo>
                    <a:pt x="16840" y="7283"/>
                    <a:pt x="16672" y="6421"/>
                    <a:pt x="16385" y="5614"/>
                  </a:cubicBezTo>
                  <a:cubicBezTo>
                    <a:pt x="16350" y="5517"/>
                    <a:pt x="16314" y="5419"/>
                    <a:pt x="16276" y="5324"/>
                  </a:cubicBezTo>
                  <a:cubicBezTo>
                    <a:pt x="16136" y="4965"/>
                    <a:pt x="15970" y="4619"/>
                    <a:pt x="15777" y="4288"/>
                  </a:cubicBezTo>
                  <a:cubicBezTo>
                    <a:pt x="14333" y="1727"/>
                    <a:pt x="11589" y="1"/>
                    <a:pt x="8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663;p46"/>
            <p:cNvSpPr/>
            <p:nvPr/>
          </p:nvSpPr>
          <p:spPr>
            <a:xfrm flipH="1">
              <a:off x="3556325" y="4152150"/>
              <a:ext cx="421325" cy="415275"/>
            </a:xfrm>
            <a:custGeom>
              <a:avLst/>
              <a:gdLst/>
              <a:ahLst/>
              <a:cxnLst/>
              <a:rect l="l" t="t" r="r" b="b"/>
              <a:pathLst>
                <a:path w="16853" h="16611" extrusionOk="0">
                  <a:moveTo>
                    <a:pt x="8794" y="1"/>
                  </a:moveTo>
                  <a:cubicBezTo>
                    <a:pt x="4071" y="1"/>
                    <a:pt x="1" y="3717"/>
                    <a:pt x="1" y="8399"/>
                  </a:cubicBezTo>
                  <a:cubicBezTo>
                    <a:pt x="1" y="9006"/>
                    <a:pt x="39" y="9813"/>
                    <a:pt x="164" y="10383"/>
                  </a:cubicBezTo>
                  <a:cubicBezTo>
                    <a:pt x="314" y="11229"/>
                    <a:pt x="852" y="11901"/>
                    <a:pt x="1239" y="12639"/>
                  </a:cubicBezTo>
                  <a:cubicBezTo>
                    <a:pt x="1194" y="12774"/>
                    <a:pt x="1160" y="12912"/>
                    <a:pt x="1139" y="13051"/>
                  </a:cubicBezTo>
                  <a:cubicBezTo>
                    <a:pt x="1036" y="13664"/>
                    <a:pt x="1137" y="14309"/>
                    <a:pt x="1422" y="14865"/>
                  </a:cubicBezTo>
                  <a:cubicBezTo>
                    <a:pt x="1846" y="15684"/>
                    <a:pt x="2658" y="16298"/>
                    <a:pt x="3574" y="16528"/>
                  </a:cubicBezTo>
                  <a:cubicBezTo>
                    <a:pt x="3789" y="16581"/>
                    <a:pt x="3850" y="16611"/>
                    <a:pt x="4000" y="16611"/>
                  </a:cubicBezTo>
                  <a:cubicBezTo>
                    <a:pt x="4042" y="16611"/>
                    <a:pt x="4090" y="16608"/>
                    <a:pt x="4151" y="16604"/>
                  </a:cubicBezTo>
                  <a:lnTo>
                    <a:pt x="4398" y="16536"/>
                  </a:lnTo>
                  <a:lnTo>
                    <a:pt x="5081" y="16299"/>
                  </a:lnTo>
                  <a:lnTo>
                    <a:pt x="5097" y="16308"/>
                  </a:lnTo>
                  <a:lnTo>
                    <a:pt x="5370" y="15605"/>
                  </a:lnTo>
                  <a:lnTo>
                    <a:pt x="5480" y="15267"/>
                  </a:lnTo>
                  <a:lnTo>
                    <a:pt x="6234" y="12970"/>
                  </a:lnTo>
                  <a:lnTo>
                    <a:pt x="6668" y="13309"/>
                  </a:lnTo>
                  <a:lnTo>
                    <a:pt x="8008" y="14530"/>
                  </a:lnTo>
                  <a:lnTo>
                    <a:pt x="8866" y="11588"/>
                  </a:lnTo>
                  <a:cubicBezTo>
                    <a:pt x="8866" y="11588"/>
                    <a:pt x="9111" y="11681"/>
                    <a:pt x="9484" y="11681"/>
                  </a:cubicBezTo>
                  <a:cubicBezTo>
                    <a:pt x="9996" y="11681"/>
                    <a:pt x="10749" y="11506"/>
                    <a:pt x="11436" y="10673"/>
                  </a:cubicBezTo>
                  <a:cubicBezTo>
                    <a:pt x="12624" y="9235"/>
                    <a:pt x="12096" y="6817"/>
                    <a:pt x="12096" y="6817"/>
                  </a:cubicBezTo>
                  <a:lnTo>
                    <a:pt x="12096" y="6817"/>
                  </a:lnTo>
                  <a:cubicBezTo>
                    <a:pt x="12096" y="6817"/>
                    <a:pt x="12359" y="6966"/>
                    <a:pt x="12947" y="6966"/>
                  </a:cubicBezTo>
                  <a:cubicBezTo>
                    <a:pt x="13690" y="6966"/>
                    <a:pt x="14951" y="6727"/>
                    <a:pt x="16852" y="5645"/>
                  </a:cubicBezTo>
                  <a:cubicBezTo>
                    <a:pt x="16817" y="5547"/>
                    <a:pt x="16780" y="5448"/>
                    <a:pt x="16742" y="5352"/>
                  </a:cubicBezTo>
                  <a:cubicBezTo>
                    <a:pt x="16600" y="4993"/>
                    <a:pt x="16431" y="4644"/>
                    <a:pt x="16237" y="4311"/>
                  </a:cubicBezTo>
                  <a:cubicBezTo>
                    <a:pt x="14772" y="1737"/>
                    <a:pt x="11990" y="1"/>
                    <a:pt x="8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664;p46"/>
            <p:cNvSpPr/>
            <p:nvPr/>
          </p:nvSpPr>
          <p:spPr>
            <a:xfrm flipH="1">
              <a:off x="3689750" y="4237775"/>
              <a:ext cx="173150" cy="159950"/>
            </a:xfrm>
            <a:custGeom>
              <a:avLst/>
              <a:gdLst/>
              <a:ahLst/>
              <a:cxnLst/>
              <a:rect l="l" t="t" r="r" b="b"/>
              <a:pathLst>
                <a:path w="6926" h="6398" extrusionOk="0">
                  <a:moveTo>
                    <a:pt x="1764" y="1"/>
                  </a:moveTo>
                  <a:cubicBezTo>
                    <a:pt x="1392" y="1"/>
                    <a:pt x="995" y="182"/>
                    <a:pt x="601" y="672"/>
                  </a:cubicBezTo>
                  <a:cubicBezTo>
                    <a:pt x="1" y="1418"/>
                    <a:pt x="171" y="2509"/>
                    <a:pt x="515" y="3357"/>
                  </a:cubicBezTo>
                  <a:cubicBezTo>
                    <a:pt x="1115" y="4837"/>
                    <a:pt x="2301" y="5614"/>
                    <a:pt x="3442" y="6394"/>
                  </a:cubicBezTo>
                  <a:lnTo>
                    <a:pt x="3443" y="6395"/>
                  </a:lnTo>
                  <a:cubicBezTo>
                    <a:pt x="3446" y="6397"/>
                    <a:pt x="3449" y="6398"/>
                    <a:pt x="3454" y="6398"/>
                  </a:cubicBezTo>
                  <a:cubicBezTo>
                    <a:pt x="3548" y="6398"/>
                    <a:pt x="3967" y="6035"/>
                    <a:pt x="4045" y="5979"/>
                  </a:cubicBezTo>
                  <a:cubicBezTo>
                    <a:pt x="4262" y="5826"/>
                    <a:pt x="4477" y="5669"/>
                    <a:pt x="4687" y="5501"/>
                  </a:cubicBezTo>
                  <a:cubicBezTo>
                    <a:pt x="5276" y="5028"/>
                    <a:pt x="5836" y="4434"/>
                    <a:pt x="6220" y="3697"/>
                  </a:cubicBezTo>
                  <a:cubicBezTo>
                    <a:pt x="6621" y="2926"/>
                    <a:pt x="6925" y="1884"/>
                    <a:pt x="6526" y="1027"/>
                  </a:cubicBezTo>
                  <a:cubicBezTo>
                    <a:pt x="6466" y="898"/>
                    <a:pt x="6391" y="779"/>
                    <a:pt x="6305" y="672"/>
                  </a:cubicBezTo>
                  <a:cubicBezTo>
                    <a:pt x="5911" y="182"/>
                    <a:pt x="5514" y="1"/>
                    <a:pt x="5142" y="1"/>
                  </a:cubicBezTo>
                  <a:cubicBezTo>
                    <a:pt x="4409" y="1"/>
                    <a:pt x="3774" y="702"/>
                    <a:pt x="3452" y="1135"/>
                  </a:cubicBezTo>
                  <a:cubicBezTo>
                    <a:pt x="3131" y="702"/>
                    <a:pt x="2496" y="1"/>
                    <a:pt x="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665;p46"/>
            <p:cNvSpPr/>
            <p:nvPr/>
          </p:nvSpPr>
          <p:spPr>
            <a:xfrm flipH="1">
              <a:off x="3581425" y="4365225"/>
              <a:ext cx="64700" cy="44900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1529" y="1"/>
                  </a:moveTo>
                  <a:cubicBezTo>
                    <a:pt x="905" y="1"/>
                    <a:pt x="310" y="553"/>
                    <a:pt x="51" y="1346"/>
                  </a:cubicBezTo>
                  <a:cubicBezTo>
                    <a:pt x="24" y="1428"/>
                    <a:pt x="1" y="1519"/>
                    <a:pt x="21" y="1604"/>
                  </a:cubicBezTo>
                  <a:cubicBezTo>
                    <a:pt x="45" y="1708"/>
                    <a:pt x="133" y="1775"/>
                    <a:pt x="220" y="1791"/>
                  </a:cubicBezTo>
                  <a:cubicBezTo>
                    <a:pt x="237" y="1794"/>
                    <a:pt x="255" y="1795"/>
                    <a:pt x="273" y="1795"/>
                  </a:cubicBezTo>
                  <a:cubicBezTo>
                    <a:pt x="342" y="1795"/>
                    <a:pt x="412" y="1775"/>
                    <a:pt x="480" y="1754"/>
                  </a:cubicBezTo>
                  <a:cubicBezTo>
                    <a:pt x="1102" y="1563"/>
                    <a:pt x="1719" y="1347"/>
                    <a:pt x="2330" y="1107"/>
                  </a:cubicBezTo>
                  <a:cubicBezTo>
                    <a:pt x="2395" y="1082"/>
                    <a:pt x="2463" y="1053"/>
                    <a:pt x="2510" y="993"/>
                  </a:cubicBezTo>
                  <a:cubicBezTo>
                    <a:pt x="2581" y="901"/>
                    <a:pt x="2588" y="753"/>
                    <a:pt x="2548" y="636"/>
                  </a:cubicBezTo>
                  <a:cubicBezTo>
                    <a:pt x="2508" y="519"/>
                    <a:pt x="2431" y="429"/>
                    <a:pt x="2349" y="352"/>
                  </a:cubicBezTo>
                  <a:cubicBezTo>
                    <a:pt x="2088" y="109"/>
                    <a:pt x="1806" y="1"/>
                    <a:pt x="1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666;p46"/>
            <p:cNvSpPr/>
            <p:nvPr/>
          </p:nvSpPr>
          <p:spPr>
            <a:xfrm flipH="1">
              <a:off x="3813725" y="4430875"/>
              <a:ext cx="138325" cy="136775"/>
            </a:xfrm>
            <a:custGeom>
              <a:avLst/>
              <a:gdLst/>
              <a:ahLst/>
              <a:cxnLst/>
              <a:rect l="l" t="t" r="r" b="b"/>
              <a:pathLst>
                <a:path w="5533" h="5471" extrusionOk="0">
                  <a:moveTo>
                    <a:pt x="2150" y="0"/>
                  </a:moveTo>
                  <a:cubicBezTo>
                    <a:pt x="1753" y="0"/>
                    <a:pt x="1366" y="96"/>
                    <a:pt x="1039" y="318"/>
                  </a:cubicBezTo>
                  <a:cubicBezTo>
                    <a:pt x="755" y="513"/>
                    <a:pt x="535" y="788"/>
                    <a:pt x="376" y="1089"/>
                  </a:cubicBezTo>
                  <a:cubicBezTo>
                    <a:pt x="306" y="1226"/>
                    <a:pt x="246" y="1369"/>
                    <a:pt x="201" y="1516"/>
                  </a:cubicBezTo>
                  <a:cubicBezTo>
                    <a:pt x="156" y="1649"/>
                    <a:pt x="123" y="1786"/>
                    <a:pt x="102" y="1926"/>
                  </a:cubicBezTo>
                  <a:cubicBezTo>
                    <a:pt x="1" y="2534"/>
                    <a:pt x="100" y="3176"/>
                    <a:pt x="382" y="3728"/>
                  </a:cubicBezTo>
                  <a:cubicBezTo>
                    <a:pt x="798" y="4545"/>
                    <a:pt x="1600" y="5155"/>
                    <a:pt x="2504" y="5383"/>
                  </a:cubicBezTo>
                  <a:cubicBezTo>
                    <a:pt x="2721" y="5438"/>
                    <a:pt x="2946" y="5470"/>
                    <a:pt x="3169" y="5470"/>
                  </a:cubicBezTo>
                  <a:cubicBezTo>
                    <a:pt x="3225" y="5470"/>
                    <a:pt x="3280" y="5468"/>
                    <a:pt x="3335" y="5464"/>
                  </a:cubicBezTo>
                  <a:cubicBezTo>
                    <a:pt x="3436" y="5457"/>
                    <a:pt x="3537" y="5442"/>
                    <a:pt x="3636" y="5417"/>
                  </a:cubicBezTo>
                  <a:cubicBezTo>
                    <a:pt x="3761" y="5386"/>
                    <a:pt x="3888" y="5340"/>
                    <a:pt x="4010" y="5276"/>
                  </a:cubicBezTo>
                  <a:cubicBezTo>
                    <a:pt x="4731" y="4916"/>
                    <a:pt x="5378" y="4065"/>
                    <a:pt x="5508" y="3276"/>
                  </a:cubicBezTo>
                  <a:cubicBezTo>
                    <a:pt x="5530" y="3130"/>
                    <a:pt x="5533" y="2983"/>
                    <a:pt x="5520" y="2845"/>
                  </a:cubicBezTo>
                  <a:cubicBezTo>
                    <a:pt x="5482" y="2512"/>
                    <a:pt x="5337" y="2170"/>
                    <a:pt x="5126" y="1844"/>
                  </a:cubicBezTo>
                  <a:cubicBezTo>
                    <a:pt x="4973" y="1606"/>
                    <a:pt x="4783" y="1374"/>
                    <a:pt x="4576" y="1165"/>
                  </a:cubicBezTo>
                  <a:cubicBezTo>
                    <a:pt x="4211" y="790"/>
                    <a:pt x="3784" y="480"/>
                    <a:pt x="3409" y="299"/>
                  </a:cubicBezTo>
                  <a:cubicBezTo>
                    <a:pt x="3022" y="112"/>
                    <a:pt x="2581" y="0"/>
                    <a:pt x="2150" y="0"/>
                  </a:cubicBezTo>
                  <a:close/>
                </a:path>
              </a:pathLst>
            </a:custGeom>
            <a:solidFill>
              <a:srgbClr val="FFB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667;p46"/>
            <p:cNvSpPr/>
            <p:nvPr/>
          </p:nvSpPr>
          <p:spPr>
            <a:xfrm flipH="1">
              <a:off x="3841775" y="4442500"/>
              <a:ext cx="86150" cy="100250"/>
            </a:xfrm>
            <a:custGeom>
              <a:avLst/>
              <a:gdLst/>
              <a:ahLst/>
              <a:cxnLst/>
              <a:rect l="l" t="t" r="r" b="b"/>
              <a:pathLst>
                <a:path w="3446" h="4010" extrusionOk="0">
                  <a:moveTo>
                    <a:pt x="331" y="0"/>
                  </a:moveTo>
                  <a:cubicBezTo>
                    <a:pt x="245" y="0"/>
                    <a:pt x="161" y="10"/>
                    <a:pt x="81" y="30"/>
                  </a:cubicBezTo>
                  <a:cubicBezTo>
                    <a:pt x="31" y="42"/>
                    <a:pt x="0" y="92"/>
                    <a:pt x="12" y="143"/>
                  </a:cubicBezTo>
                  <a:cubicBezTo>
                    <a:pt x="23" y="185"/>
                    <a:pt x="61" y="214"/>
                    <a:pt x="102" y="214"/>
                  </a:cubicBezTo>
                  <a:cubicBezTo>
                    <a:pt x="110" y="214"/>
                    <a:pt x="117" y="213"/>
                    <a:pt x="125" y="211"/>
                  </a:cubicBezTo>
                  <a:cubicBezTo>
                    <a:pt x="190" y="195"/>
                    <a:pt x="259" y="187"/>
                    <a:pt x="330" y="187"/>
                  </a:cubicBezTo>
                  <a:cubicBezTo>
                    <a:pt x="550" y="187"/>
                    <a:pt x="799" y="262"/>
                    <a:pt x="1085" y="415"/>
                  </a:cubicBezTo>
                  <a:cubicBezTo>
                    <a:pt x="2339" y="1084"/>
                    <a:pt x="3149" y="2395"/>
                    <a:pt x="3256" y="3921"/>
                  </a:cubicBezTo>
                  <a:cubicBezTo>
                    <a:pt x="3260" y="3971"/>
                    <a:pt x="3300" y="4009"/>
                    <a:pt x="3349" y="4009"/>
                  </a:cubicBezTo>
                  <a:cubicBezTo>
                    <a:pt x="3351" y="4009"/>
                    <a:pt x="3353" y="4008"/>
                    <a:pt x="3356" y="4008"/>
                  </a:cubicBezTo>
                  <a:cubicBezTo>
                    <a:pt x="3407" y="4005"/>
                    <a:pt x="3446" y="3961"/>
                    <a:pt x="3443" y="3909"/>
                  </a:cubicBezTo>
                  <a:cubicBezTo>
                    <a:pt x="3332" y="2317"/>
                    <a:pt x="2483" y="949"/>
                    <a:pt x="1173" y="251"/>
                  </a:cubicBezTo>
                  <a:cubicBezTo>
                    <a:pt x="860" y="84"/>
                    <a:pt x="582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668;p46"/>
            <p:cNvSpPr/>
            <p:nvPr/>
          </p:nvSpPr>
          <p:spPr>
            <a:xfrm flipH="1">
              <a:off x="3593625" y="4469150"/>
              <a:ext cx="157950" cy="143925"/>
            </a:xfrm>
            <a:custGeom>
              <a:avLst/>
              <a:gdLst/>
              <a:ahLst/>
              <a:cxnLst/>
              <a:rect l="l" t="t" r="r" b="b"/>
              <a:pathLst>
                <a:path w="6318" h="5757" extrusionOk="0">
                  <a:moveTo>
                    <a:pt x="3159" y="1"/>
                  </a:moveTo>
                  <a:cubicBezTo>
                    <a:pt x="2422" y="1"/>
                    <a:pt x="1686" y="282"/>
                    <a:pt x="1124" y="844"/>
                  </a:cubicBezTo>
                  <a:cubicBezTo>
                    <a:pt x="0" y="1967"/>
                    <a:pt x="0" y="3790"/>
                    <a:pt x="1124" y="4914"/>
                  </a:cubicBezTo>
                  <a:cubicBezTo>
                    <a:pt x="1686" y="5475"/>
                    <a:pt x="2422" y="5756"/>
                    <a:pt x="3159" y="5756"/>
                  </a:cubicBezTo>
                  <a:cubicBezTo>
                    <a:pt x="3895" y="5756"/>
                    <a:pt x="4632" y="5475"/>
                    <a:pt x="5194" y="4914"/>
                  </a:cubicBezTo>
                  <a:cubicBezTo>
                    <a:pt x="6317" y="3790"/>
                    <a:pt x="6317" y="1967"/>
                    <a:pt x="5194" y="844"/>
                  </a:cubicBezTo>
                  <a:cubicBezTo>
                    <a:pt x="4632" y="282"/>
                    <a:pt x="3895" y="1"/>
                    <a:pt x="31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669;p46"/>
            <p:cNvSpPr/>
            <p:nvPr/>
          </p:nvSpPr>
          <p:spPr>
            <a:xfrm flipH="1">
              <a:off x="3583475" y="4431275"/>
              <a:ext cx="34825" cy="39800"/>
            </a:xfrm>
            <a:custGeom>
              <a:avLst/>
              <a:gdLst/>
              <a:ahLst/>
              <a:cxnLst/>
              <a:rect l="l" t="t" r="r" b="b"/>
              <a:pathLst>
                <a:path w="1393" h="1592" extrusionOk="0">
                  <a:moveTo>
                    <a:pt x="696" y="0"/>
                  </a:moveTo>
                  <a:cubicBezTo>
                    <a:pt x="312" y="0"/>
                    <a:pt x="1" y="357"/>
                    <a:pt x="1" y="796"/>
                  </a:cubicBezTo>
                  <a:cubicBezTo>
                    <a:pt x="1" y="1236"/>
                    <a:pt x="312" y="1592"/>
                    <a:pt x="696" y="1592"/>
                  </a:cubicBezTo>
                  <a:cubicBezTo>
                    <a:pt x="1080" y="1592"/>
                    <a:pt x="1392" y="1236"/>
                    <a:pt x="1392" y="796"/>
                  </a:cubicBezTo>
                  <a:cubicBezTo>
                    <a:pt x="1392" y="357"/>
                    <a:pt x="1080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670;p46"/>
            <p:cNvSpPr/>
            <p:nvPr/>
          </p:nvSpPr>
          <p:spPr>
            <a:xfrm flipH="1">
              <a:off x="3540475" y="4529625"/>
              <a:ext cx="73350" cy="25250"/>
            </a:xfrm>
            <a:custGeom>
              <a:avLst/>
              <a:gdLst/>
              <a:ahLst/>
              <a:cxnLst/>
              <a:rect l="l" t="t" r="r" b="b"/>
              <a:pathLst>
                <a:path w="2934" h="1010" extrusionOk="0">
                  <a:moveTo>
                    <a:pt x="108" y="1"/>
                  </a:moveTo>
                  <a:cubicBezTo>
                    <a:pt x="78" y="1"/>
                    <a:pt x="48" y="15"/>
                    <a:pt x="30" y="40"/>
                  </a:cubicBezTo>
                  <a:cubicBezTo>
                    <a:pt x="0" y="85"/>
                    <a:pt x="12" y="141"/>
                    <a:pt x="52" y="170"/>
                  </a:cubicBezTo>
                  <a:cubicBezTo>
                    <a:pt x="831" y="714"/>
                    <a:pt x="1785" y="1009"/>
                    <a:pt x="2736" y="1009"/>
                  </a:cubicBezTo>
                  <a:cubicBezTo>
                    <a:pt x="2802" y="1009"/>
                    <a:pt x="2866" y="1009"/>
                    <a:pt x="2933" y="1005"/>
                  </a:cubicBezTo>
                  <a:lnTo>
                    <a:pt x="2933" y="819"/>
                  </a:lnTo>
                  <a:cubicBezTo>
                    <a:pt x="2866" y="822"/>
                    <a:pt x="2800" y="824"/>
                    <a:pt x="2733" y="824"/>
                  </a:cubicBezTo>
                  <a:cubicBezTo>
                    <a:pt x="1819" y="824"/>
                    <a:pt x="907" y="542"/>
                    <a:pt x="161" y="17"/>
                  </a:cubicBezTo>
                  <a:cubicBezTo>
                    <a:pt x="145" y="6"/>
                    <a:pt x="127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671;p46"/>
            <p:cNvSpPr/>
            <p:nvPr/>
          </p:nvSpPr>
          <p:spPr>
            <a:xfrm flipH="1">
              <a:off x="3535450" y="4764775"/>
              <a:ext cx="539125" cy="277425"/>
            </a:xfrm>
            <a:custGeom>
              <a:avLst/>
              <a:gdLst/>
              <a:ahLst/>
              <a:cxnLst/>
              <a:rect l="l" t="t" r="r" b="b"/>
              <a:pathLst>
                <a:path w="21565" h="11097" extrusionOk="0">
                  <a:moveTo>
                    <a:pt x="7211" y="1"/>
                  </a:moveTo>
                  <a:cubicBezTo>
                    <a:pt x="6310" y="676"/>
                    <a:pt x="5082" y="1679"/>
                    <a:pt x="3991" y="2855"/>
                  </a:cubicBezTo>
                  <a:cubicBezTo>
                    <a:pt x="3990" y="2855"/>
                    <a:pt x="3988" y="2856"/>
                    <a:pt x="3986" y="2858"/>
                  </a:cubicBezTo>
                  <a:cubicBezTo>
                    <a:pt x="3606" y="3266"/>
                    <a:pt x="3245" y="3693"/>
                    <a:pt x="2918" y="4136"/>
                  </a:cubicBezTo>
                  <a:cubicBezTo>
                    <a:pt x="2768" y="4339"/>
                    <a:pt x="2626" y="4546"/>
                    <a:pt x="2493" y="4757"/>
                  </a:cubicBezTo>
                  <a:cubicBezTo>
                    <a:pt x="2409" y="4884"/>
                    <a:pt x="2330" y="5014"/>
                    <a:pt x="2256" y="5146"/>
                  </a:cubicBezTo>
                  <a:cubicBezTo>
                    <a:pt x="2219" y="5206"/>
                    <a:pt x="2187" y="5267"/>
                    <a:pt x="2155" y="5329"/>
                  </a:cubicBezTo>
                  <a:cubicBezTo>
                    <a:pt x="2046" y="5526"/>
                    <a:pt x="1949" y="5727"/>
                    <a:pt x="1862" y="5926"/>
                  </a:cubicBezTo>
                  <a:cubicBezTo>
                    <a:pt x="1828" y="6007"/>
                    <a:pt x="1795" y="6086"/>
                    <a:pt x="1765" y="6165"/>
                  </a:cubicBezTo>
                  <a:cubicBezTo>
                    <a:pt x="1554" y="6707"/>
                    <a:pt x="1367" y="7202"/>
                    <a:pt x="1199" y="7655"/>
                  </a:cubicBezTo>
                  <a:lnTo>
                    <a:pt x="1199" y="7657"/>
                  </a:lnTo>
                  <a:cubicBezTo>
                    <a:pt x="538" y="9432"/>
                    <a:pt x="171" y="10551"/>
                    <a:pt x="0" y="11096"/>
                  </a:cubicBezTo>
                  <a:lnTo>
                    <a:pt x="21565" y="11096"/>
                  </a:lnTo>
                  <a:lnTo>
                    <a:pt x="21047" y="9800"/>
                  </a:lnTo>
                  <a:lnTo>
                    <a:pt x="20954" y="9570"/>
                  </a:lnTo>
                  <a:lnTo>
                    <a:pt x="20867" y="9346"/>
                  </a:lnTo>
                  <a:lnTo>
                    <a:pt x="20864" y="9344"/>
                  </a:lnTo>
                  <a:lnTo>
                    <a:pt x="20175" y="7619"/>
                  </a:lnTo>
                  <a:lnTo>
                    <a:pt x="20172" y="7618"/>
                  </a:lnTo>
                  <a:lnTo>
                    <a:pt x="20172" y="7616"/>
                  </a:lnTo>
                  <a:lnTo>
                    <a:pt x="17344" y="543"/>
                  </a:lnTo>
                  <a:cubicBezTo>
                    <a:pt x="15893" y="1075"/>
                    <a:pt x="14370" y="1399"/>
                    <a:pt x="12827" y="1426"/>
                  </a:cubicBezTo>
                  <a:cubicBezTo>
                    <a:pt x="12764" y="1427"/>
                    <a:pt x="12701" y="1428"/>
                    <a:pt x="12638" y="1428"/>
                  </a:cubicBezTo>
                  <a:cubicBezTo>
                    <a:pt x="10744" y="1428"/>
                    <a:pt x="8832" y="967"/>
                    <a:pt x="7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672;p46"/>
            <p:cNvSpPr/>
            <p:nvPr/>
          </p:nvSpPr>
          <p:spPr>
            <a:xfrm flipH="1">
              <a:off x="3768025" y="4810800"/>
              <a:ext cx="462300" cy="231400"/>
            </a:xfrm>
            <a:custGeom>
              <a:avLst/>
              <a:gdLst/>
              <a:ahLst/>
              <a:cxnLst/>
              <a:rect l="l" t="t" r="r" b="b"/>
              <a:pathLst>
                <a:path w="18492" h="9256" extrusionOk="0">
                  <a:moveTo>
                    <a:pt x="1" y="0"/>
                  </a:moveTo>
                  <a:lnTo>
                    <a:pt x="1" y="9255"/>
                  </a:lnTo>
                  <a:lnTo>
                    <a:pt x="18492" y="9255"/>
                  </a:lnTo>
                  <a:cubicBezTo>
                    <a:pt x="18479" y="8568"/>
                    <a:pt x="18234" y="7902"/>
                    <a:pt x="17836" y="7335"/>
                  </a:cubicBezTo>
                  <a:cubicBezTo>
                    <a:pt x="17784" y="7261"/>
                    <a:pt x="17728" y="7186"/>
                    <a:pt x="17670" y="7117"/>
                  </a:cubicBezTo>
                  <a:cubicBezTo>
                    <a:pt x="17603" y="7033"/>
                    <a:pt x="17532" y="6954"/>
                    <a:pt x="17458" y="6876"/>
                  </a:cubicBezTo>
                  <a:cubicBezTo>
                    <a:pt x="17420" y="6837"/>
                    <a:pt x="17381" y="6796"/>
                    <a:pt x="17341" y="6758"/>
                  </a:cubicBezTo>
                  <a:cubicBezTo>
                    <a:pt x="17265" y="6684"/>
                    <a:pt x="17184" y="6615"/>
                    <a:pt x="17102" y="6547"/>
                  </a:cubicBezTo>
                  <a:cubicBezTo>
                    <a:pt x="17033" y="6490"/>
                    <a:pt x="16960" y="6434"/>
                    <a:pt x="16886" y="6381"/>
                  </a:cubicBezTo>
                  <a:cubicBezTo>
                    <a:pt x="16561" y="6150"/>
                    <a:pt x="16200" y="5969"/>
                    <a:pt x="15819" y="5854"/>
                  </a:cubicBezTo>
                  <a:cubicBezTo>
                    <a:pt x="15430" y="5736"/>
                    <a:pt x="15029" y="5681"/>
                    <a:pt x="14628" y="5681"/>
                  </a:cubicBezTo>
                  <a:cubicBezTo>
                    <a:pt x="13370" y="5681"/>
                    <a:pt x="12104" y="6224"/>
                    <a:pt x="11190" y="7106"/>
                  </a:cubicBezTo>
                  <a:cubicBezTo>
                    <a:pt x="11058" y="6081"/>
                    <a:pt x="10850" y="4991"/>
                    <a:pt x="10434" y="4044"/>
                  </a:cubicBezTo>
                  <a:cubicBezTo>
                    <a:pt x="10133" y="3356"/>
                    <a:pt x="9721" y="2745"/>
                    <a:pt x="9148" y="2295"/>
                  </a:cubicBezTo>
                  <a:cubicBezTo>
                    <a:pt x="9105" y="2259"/>
                    <a:pt x="9060" y="2226"/>
                    <a:pt x="9015" y="2195"/>
                  </a:cubicBezTo>
                  <a:cubicBezTo>
                    <a:pt x="8901" y="2112"/>
                    <a:pt x="8780" y="2035"/>
                    <a:pt x="8654" y="1967"/>
                  </a:cubicBezTo>
                  <a:cubicBezTo>
                    <a:pt x="8507" y="1888"/>
                    <a:pt x="8357" y="1821"/>
                    <a:pt x="8201" y="1766"/>
                  </a:cubicBezTo>
                  <a:cubicBezTo>
                    <a:pt x="8153" y="1748"/>
                    <a:pt x="8105" y="1732"/>
                    <a:pt x="8054" y="1717"/>
                  </a:cubicBezTo>
                  <a:cubicBezTo>
                    <a:pt x="7733" y="1620"/>
                    <a:pt x="7396" y="1570"/>
                    <a:pt x="7060" y="1570"/>
                  </a:cubicBezTo>
                  <a:cubicBezTo>
                    <a:pt x="6539" y="1570"/>
                    <a:pt x="6018" y="1688"/>
                    <a:pt x="5554" y="1923"/>
                  </a:cubicBezTo>
                  <a:cubicBezTo>
                    <a:pt x="4992" y="2208"/>
                    <a:pt x="4523" y="2661"/>
                    <a:pt x="4202" y="3199"/>
                  </a:cubicBezTo>
                  <a:cubicBezTo>
                    <a:pt x="3972" y="3580"/>
                    <a:pt x="3817" y="4006"/>
                    <a:pt x="3757" y="4449"/>
                  </a:cubicBezTo>
                  <a:cubicBezTo>
                    <a:pt x="3599" y="3421"/>
                    <a:pt x="3239" y="2382"/>
                    <a:pt x="2626" y="1555"/>
                  </a:cubicBezTo>
                  <a:cubicBezTo>
                    <a:pt x="2300" y="1113"/>
                    <a:pt x="1902" y="732"/>
                    <a:pt x="1425" y="444"/>
                  </a:cubicBezTo>
                  <a:cubicBezTo>
                    <a:pt x="999" y="187"/>
                    <a:pt x="502" y="3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673;p46"/>
            <p:cNvSpPr/>
            <p:nvPr/>
          </p:nvSpPr>
          <p:spPr>
            <a:xfrm flipH="1">
              <a:off x="3349425" y="4802475"/>
              <a:ext cx="363575" cy="239725"/>
            </a:xfrm>
            <a:custGeom>
              <a:avLst/>
              <a:gdLst/>
              <a:ahLst/>
              <a:cxnLst/>
              <a:rect l="l" t="t" r="r" b="b"/>
              <a:pathLst>
                <a:path w="14543" h="9589" extrusionOk="0">
                  <a:moveTo>
                    <a:pt x="14542" y="1"/>
                  </a:moveTo>
                  <a:cubicBezTo>
                    <a:pt x="14307" y="192"/>
                    <a:pt x="14092" y="405"/>
                    <a:pt x="13902" y="635"/>
                  </a:cubicBezTo>
                  <a:cubicBezTo>
                    <a:pt x="13663" y="924"/>
                    <a:pt x="13459" y="1235"/>
                    <a:pt x="13279" y="1559"/>
                  </a:cubicBezTo>
                  <a:cubicBezTo>
                    <a:pt x="12779" y="2457"/>
                    <a:pt x="12468" y="3467"/>
                    <a:pt x="12166" y="4458"/>
                  </a:cubicBezTo>
                  <a:cubicBezTo>
                    <a:pt x="12085" y="4272"/>
                    <a:pt x="12000" y="4087"/>
                    <a:pt x="11911" y="3906"/>
                  </a:cubicBezTo>
                  <a:lnTo>
                    <a:pt x="11911" y="3904"/>
                  </a:lnTo>
                  <a:cubicBezTo>
                    <a:pt x="11570" y="3190"/>
                    <a:pt x="11177" y="2503"/>
                    <a:pt x="10738" y="1844"/>
                  </a:cubicBezTo>
                  <a:cubicBezTo>
                    <a:pt x="10541" y="1551"/>
                    <a:pt x="10337" y="1263"/>
                    <a:pt x="10122" y="983"/>
                  </a:cubicBezTo>
                  <a:cubicBezTo>
                    <a:pt x="10002" y="826"/>
                    <a:pt x="9874" y="669"/>
                    <a:pt x="9735" y="530"/>
                  </a:cubicBezTo>
                  <a:cubicBezTo>
                    <a:pt x="9714" y="507"/>
                    <a:pt x="9691" y="482"/>
                    <a:pt x="9666" y="461"/>
                  </a:cubicBezTo>
                  <a:cubicBezTo>
                    <a:pt x="9485" y="288"/>
                    <a:pt x="9279" y="145"/>
                    <a:pt x="9039" y="69"/>
                  </a:cubicBezTo>
                  <a:cubicBezTo>
                    <a:pt x="8909" y="28"/>
                    <a:pt x="8774" y="10"/>
                    <a:pt x="8639" y="10"/>
                  </a:cubicBezTo>
                  <a:cubicBezTo>
                    <a:pt x="8632" y="10"/>
                    <a:pt x="8625" y="10"/>
                    <a:pt x="8617" y="10"/>
                  </a:cubicBezTo>
                  <a:cubicBezTo>
                    <a:pt x="8578" y="11"/>
                    <a:pt x="8538" y="13"/>
                    <a:pt x="8500" y="16"/>
                  </a:cubicBezTo>
                  <a:cubicBezTo>
                    <a:pt x="8426" y="24"/>
                    <a:pt x="8352" y="37"/>
                    <a:pt x="8280" y="55"/>
                  </a:cubicBezTo>
                  <a:cubicBezTo>
                    <a:pt x="8256" y="60"/>
                    <a:pt x="8235" y="66"/>
                    <a:pt x="8212" y="72"/>
                  </a:cubicBezTo>
                  <a:cubicBezTo>
                    <a:pt x="8188" y="79"/>
                    <a:pt x="8164" y="87"/>
                    <a:pt x="8141" y="95"/>
                  </a:cubicBezTo>
                  <a:cubicBezTo>
                    <a:pt x="8135" y="97"/>
                    <a:pt x="8130" y="98"/>
                    <a:pt x="8125" y="100"/>
                  </a:cubicBezTo>
                  <a:cubicBezTo>
                    <a:pt x="7893" y="179"/>
                    <a:pt x="7677" y="308"/>
                    <a:pt x="7494" y="467"/>
                  </a:cubicBezTo>
                  <a:cubicBezTo>
                    <a:pt x="7440" y="513"/>
                    <a:pt x="7387" y="564"/>
                    <a:pt x="7339" y="615"/>
                  </a:cubicBezTo>
                  <a:cubicBezTo>
                    <a:pt x="7311" y="642"/>
                    <a:pt x="7286" y="668"/>
                    <a:pt x="7265" y="698"/>
                  </a:cubicBezTo>
                  <a:cubicBezTo>
                    <a:pt x="6969" y="1030"/>
                    <a:pt x="6759" y="1437"/>
                    <a:pt x="6582" y="1844"/>
                  </a:cubicBezTo>
                  <a:cubicBezTo>
                    <a:pt x="6544" y="1931"/>
                    <a:pt x="6508" y="2020"/>
                    <a:pt x="6472" y="2109"/>
                  </a:cubicBezTo>
                  <a:cubicBezTo>
                    <a:pt x="5963" y="3376"/>
                    <a:pt x="5702" y="4742"/>
                    <a:pt x="5709" y="6108"/>
                  </a:cubicBezTo>
                  <a:lnTo>
                    <a:pt x="5709" y="6109"/>
                  </a:lnTo>
                  <a:cubicBezTo>
                    <a:pt x="5712" y="6352"/>
                    <a:pt x="5720" y="6593"/>
                    <a:pt x="5739" y="6834"/>
                  </a:cubicBezTo>
                  <a:cubicBezTo>
                    <a:pt x="5126" y="6387"/>
                    <a:pt x="4369" y="6162"/>
                    <a:pt x="3611" y="6162"/>
                  </a:cubicBezTo>
                  <a:cubicBezTo>
                    <a:pt x="3544" y="6162"/>
                    <a:pt x="3477" y="6163"/>
                    <a:pt x="3410" y="6167"/>
                  </a:cubicBezTo>
                  <a:cubicBezTo>
                    <a:pt x="2740" y="6200"/>
                    <a:pt x="2081" y="6409"/>
                    <a:pt x="1529" y="6793"/>
                  </a:cubicBezTo>
                  <a:cubicBezTo>
                    <a:pt x="627" y="7424"/>
                    <a:pt x="69" y="8493"/>
                    <a:pt x="1" y="9588"/>
                  </a:cubicBezTo>
                  <a:lnTo>
                    <a:pt x="14542" y="9588"/>
                  </a:lnTo>
                  <a:lnTo>
                    <a:pt x="145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674;p46"/>
            <p:cNvSpPr/>
            <p:nvPr/>
          </p:nvSpPr>
          <p:spPr>
            <a:xfrm flipH="1">
              <a:off x="3990450" y="4729850"/>
              <a:ext cx="61325" cy="312350"/>
            </a:xfrm>
            <a:custGeom>
              <a:avLst/>
              <a:gdLst/>
              <a:ahLst/>
              <a:cxnLst/>
              <a:rect l="l" t="t" r="r" b="b"/>
              <a:pathLst>
                <a:path w="2453" h="12494" extrusionOk="0">
                  <a:moveTo>
                    <a:pt x="70" y="0"/>
                  </a:moveTo>
                  <a:cubicBezTo>
                    <a:pt x="67" y="0"/>
                    <a:pt x="63" y="0"/>
                    <a:pt x="59" y="1"/>
                  </a:cubicBezTo>
                  <a:cubicBezTo>
                    <a:pt x="47" y="5"/>
                    <a:pt x="34" y="11"/>
                    <a:pt x="25" y="21"/>
                  </a:cubicBezTo>
                  <a:cubicBezTo>
                    <a:pt x="8" y="34"/>
                    <a:pt x="0" y="57"/>
                    <a:pt x="5" y="81"/>
                  </a:cubicBezTo>
                  <a:lnTo>
                    <a:pt x="16" y="137"/>
                  </a:lnTo>
                  <a:lnTo>
                    <a:pt x="436" y="2394"/>
                  </a:lnTo>
                  <a:lnTo>
                    <a:pt x="436" y="2400"/>
                  </a:lnTo>
                  <a:lnTo>
                    <a:pt x="515" y="2822"/>
                  </a:lnTo>
                  <a:lnTo>
                    <a:pt x="912" y="4955"/>
                  </a:lnTo>
                  <a:lnTo>
                    <a:pt x="1243" y="6726"/>
                  </a:lnTo>
                  <a:lnTo>
                    <a:pt x="1536" y="8308"/>
                  </a:lnTo>
                  <a:lnTo>
                    <a:pt x="1600" y="8647"/>
                  </a:lnTo>
                  <a:lnTo>
                    <a:pt x="1600" y="8649"/>
                  </a:lnTo>
                  <a:lnTo>
                    <a:pt x="2315" y="12493"/>
                  </a:lnTo>
                  <a:lnTo>
                    <a:pt x="2452" y="12493"/>
                  </a:lnTo>
                  <a:lnTo>
                    <a:pt x="1553" y="7666"/>
                  </a:lnTo>
                  <a:lnTo>
                    <a:pt x="1482" y="7280"/>
                  </a:lnTo>
                  <a:lnTo>
                    <a:pt x="1482" y="7277"/>
                  </a:lnTo>
                  <a:lnTo>
                    <a:pt x="1344" y="6543"/>
                  </a:lnTo>
                  <a:lnTo>
                    <a:pt x="1059" y="5004"/>
                  </a:lnTo>
                  <a:lnTo>
                    <a:pt x="650" y="2811"/>
                  </a:lnTo>
                  <a:lnTo>
                    <a:pt x="538" y="2214"/>
                  </a:lnTo>
                  <a:lnTo>
                    <a:pt x="538" y="2213"/>
                  </a:lnTo>
                  <a:lnTo>
                    <a:pt x="486" y="1928"/>
                  </a:lnTo>
                  <a:lnTo>
                    <a:pt x="161" y="181"/>
                  </a:lnTo>
                  <a:lnTo>
                    <a:pt x="144" y="92"/>
                  </a:lnTo>
                  <a:lnTo>
                    <a:pt x="137" y="56"/>
                  </a:lnTo>
                  <a:cubicBezTo>
                    <a:pt x="132" y="24"/>
                    <a:pt x="102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675;p46"/>
            <p:cNvSpPr/>
            <p:nvPr/>
          </p:nvSpPr>
          <p:spPr>
            <a:xfrm flipH="1">
              <a:off x="4009275" y="4884900"/>
              <a:ext cx="101725" cy="71650"/>
            </a:xfrm>
            <a:custGeom>
              <a:avLst/>
              <a:gdLst/>
              <a:ahLst/>
              <a:cxnLst/>
              <a:rect l="l" t="t" r="r" b="b"/>
              <a:pathLst>
                <a:path w="4069" h="2866" extrusionOk="0">
                  <a:moveTo>
                    <a:pt x="239" y="0"/>
                  </a:moveTo>
                  <a:cubicBezTo>
                    <a:pt x="160" y="0"/>
                    <a:pt x="80" y="1"/>
                    <a:pt x="0" y="2"/>
                  </a:cubicBezTo>
                  <a:cubicBezTo>
                    <a:pt x="141" y="494"/>
                    <a:pt x="188" y="1040"/>
                    <a:pt x="364" y="1520"/>
                  </a:cubicBezTo>
                  <a:cubicBezTo>
                    <a:pt x="539" y="1999"/>
                    <a:pt x="843" y="2463"/>
                    <a:pt x="1307" y="2678"/>
                  </a:cubicBezTo>
                  <a:cubicBezTo>
                    <a:pt x="1602" y="2813"/>
                    <a:pt x="1935" y="2838"/>
                    <a:pt x="2258" y="2860"/>
                  </a:cubicBezTo>
                  <a:cubicBezTo>
                    <a:pt x="2305" y="2864"/>
                    <a:pt x="2352" y="2865"/>
                    <a:pt x="2399" y="2865"/>
                  </a:cubicBezTo>
                  <a:cubicBezTo>
                    <a:pt x="2968" y="2865"/>
                    <a:pt x="3555" y="2639"/>
                    <a:pt x="4068" y="2400"/>
                  </a:cubicBezTo>
                  <a:cubicBezTo>
                    <a:pt x="3949" y="2184"/>
                    <a:pt x="3829" y="1969"/>
                    <a:pt x="3711" y="1753"/>
                  </a:cubicBezTo>
                  <a:cubicBezTo>
                    <a:pt x="3578" y="1513"/>
                    <a:pt x="3445" y="1271"/>
                    <a:pt x="3269" y="1059"/>
                  </a:cubicBezTo>
                  <a:cubicBezTo>
                    <a:pt x="2892" y="601"/>
                    <a:pt x="2341" y="312"/>
                    <a:pt x="1767" y="162"/>
                  </a:cubicBezTo>
                  <a:cubicBezTo>
                    <a:pt x="1270" y="32"/>
                    <a:pt x="754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676;p46"/>
            <p:cNvSpPr/>
            <p:nvPr/>
          </p:nvSpPr>
          <p:spPr>
            <a:xfrm flipH="1">
              <a:off x="3940400" y="4822950"/>
              <a:ext cx="74800" cy="98600"/>
            </a:xfrm>
            <a:custGeom>
              <a:avLst/>
              <a:gdLst/>
              <a:ahLst/>
              <a:cxnLst/>
              <a:rect l="l" t="t" r="r" b="b"/>
              <a:pathLst>
                <a:path w="2992" h="3944" extrusionOk="0">
                  <a:moveTo>
                    <a:pt x="2596" y="0"/>
                  </a:moveTo>
                  <a:cubicBezTo>
                    <a:pt x="2060" y="253"/>
                    <a:pt x="1529" y="534"/>
                    <a:pt x="1080" y="921"/>
                  </a:cubicBezTo>
                  <a:cubicBezTo>
                    <a:pt x="631" y="1309"/>
                    <a:pt x="265" y="1811"/>
                    <a:pt x="126" y="2388"/>
                  </a:cubicBezTo>
                  <a:cubicBezTo>
                    <a:pt x="63" y="2656"/>
                    <a:pt x="49" y="2931"/>
                    <a:pt x="36" y="3206"/>
                  </a:cubicBezTo>
                  <a:cubicBezTo>
                    <a:pt x="25" y="3452"/>
                    <a:pt x="12" y="3699"/>
                    <a:pt x="0" y="3944"/>
                  </a:cubicBezTo>
                  <a:cubicBezTo>
                    <a:pt x="613" y="3932"/>
                    <a:pt x="1297" y="3868"/>
                    <a:pt x="1827" y="3560"/>
                  </a:cubicBezTo>
                  <a:cubicBezTo>
                    <a:pt x="2108" y="3397"/>
                    <a:pt x="2397" y="3229"/>
                    <a:pt x="2601" y="2977"/>
                  </a:cubicBezTo>
                  <a:cubicBezTo>
                    <a:pt x="2923" y="2581"/>
                    <a:pt x="2992" y="2030"/>
                    <a:pt x="2938" y="1522"/>
                  </a:cubicBezTo>
                  <a:cubicBezTo>
                    <a:pt x="2884" y="1014"/>
                    <a:pt x="2687" y="503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677;p46"/>
            <p:cNvSpPr/>
            <p:nvPr/>
          </p:nvSpPr>
          <p:spPr>
            <a:xfrm flipH="1">
              <a:off x="3965100" y="4657475"/>
              <a:ext cx="150750" cy="143100"/>
            </a:xfrm>
            <a:custGeom>
              <a:avLst/>
              <a:gdLst/>
              <a:ahLst/>
              <a:cxnLst/>
              <a:rect l="l" t="t" r="r" b="b"/>
              <a:pathLst>
                <a:path w="6030" h="5724" extrusionOk="0">
                  <a:moveTo>
                    <a:pt x="2885" y="0"/>
                  </a:moveTo>
                  <a:cubicBezTo>
                    <a:pt x="2438" y="0"/>
                    <a:pt x="1985" y="105"/>
                    <a:pt x="1561" y="326"/>
                  </a:cubicBezTo>
                  <a:cubicBezTo>
                    <a:pt x="563" y="848"/>
                    <a:pt x="1" y="1875"/>
                    <a:pt x="26" y="2930"/>
                  </a:cubicBezTo>
                  <a:cubicBezTo>
                    <a:pt x="26" y="2972"/>
                    <a:pt x="28" y="3014"/>
                    <a:pt x="30" y="3058"/>
                  </a:cubicBezTo>
                  <a:cubicBezTo>
                    <a:pt x="57" y="3440"/>
                    <a:pt x="162" y="3825"/>
                    <a:pt x="352" y="4187"/>
                  </a:cubicBezTo>
                  <a:cubicBezTo>
                    <a:pt x="862" y="5165"/>
                    <a:pt x="1860" y="5724"/>
                    <a:pt x="2891" y="5724"/>
                  </a:cubicBezTo>
                  <a:cubicBezTo>
                    <a:pt x="2897" y="5724"/>
                    <a:pt x="2903" y="5724"/>
                    <a:pt x="2909" y="5724"/>
                  </a:cubicBezTo>
                  <a:cubicBezTo>
                    <a:pt x="2941" y="5724"/>
                    <a:pt x="2973" y="5722"/>
                    <a:pt x="3005" y="5720"/>
                  </a:cubicBezTo>
                  <a:cubicBezTo>
                    <a:pt x="3005" y="5720"/>
                    <a:pt x="3006" y="5721"/>
                    <a:pt x="3007" y="5721"/>
                  </a:cubicBezTo>
                  <a:cubicBezTo>
                    <a:pt x="3008" y="5721"/>
                    <a:pt x="3009" y="5721"/>
                    <a:pt x="3009" y="5720"/>
                  </a:cubicBezTo>
                  <a:cubicBezTo>
                    <a:pt x="3040" y="5720"/>
                    <a:pt x="3069" y="5718"/>
                    <a:pt x="3099" y="5716"/>
                  </a:cubicBezTo>
                  <a:cubicBezTo>
                    <a:pt x="3475" y="5689"/>
                    <a:pt x="3855" y="5584"/>
                    <a:pt x="4211" y="5398"/>
                  </a:cubicBezTo>
                  <a:cubicBezTo>
                    <a:pt x="5463" y="4743"/>
                    <a:pt x="6030" y="3294"/>
                    <a:pt x="5613" y="1996"/>
                  </a:cubicBezTo>
                  <a:cubicBezTo>
                    <a:pt x="5605" y="1967"/>
                    <a:pt x="5596" y="1940"/>
                    <a:pt x="5585" y="1910"/>
                  </a:cubicBezTo>
                  <a:cubicBezTo>
                    <a:pt x="5542" y="1785"/>
                    <a:pt x="5487" y="1659"/>
                    <a:pt x="5422" y="1537"/>
                  </a:cubicBezTo>
                  <a:cubicBezTo>
                    <a:pt x="4912" y="560"/>
                    <a:pt x="3916" y="0"/>
                    <a:pt x="2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678;p46"/>
            <p:cNvSpPr/>
            <p:nvPr/>
          </p:nvSpPr>
          <p:spPr>
            <a:xfrm flipH="1">
              <a:off x="4040725" y="4722550"/>
              <a:ext cx="74475" cy="78025"/>
            </a:xfrm>
            <a:custGeom>
              <a:avLst/>
              <a:gdLst/>
              <a:ahLst/>
              <a:cxnLst/>
              <a:rect l="l" t="t" r="r" b="b"/>
              <a:pathLst>
                <a:path w="2979" h="3121" extrusionOk="0">
                  <a:moveTo>
                    <a:pt x="600" y="0"/>
                  </a:moveTo>
                  <a:cubicBezTo>
                    <a:pt x="598" y="0"/>
                    <a:pt x="596" y="0"/>
                    <a:pt x="594" y="0"/>
                  </a:cubicBezTo>
                  <a:cubicBezTo>
                    <a:pt x="358" y="1"/>
                    <a:pt x="166" y="155"/>
                    <a:pt x="0" y="327"/>
                  </a:cubicBezTo>
                  <a:cubicBezTo>
                    <a:pt x="0" y="369"/>
                    <a:pt x="2" y="411"/>
                    <a:pt x="4" y="455"/>
                  </a:cubicBezTo>
                  <a:cubicBezTo>
                    <a:pt x="176" y="268"/>
                    <a:pt x="364" y="92"/>
                    <a:pt x="594" y="90"/>
                  </a:cubicBezTo>
                  <a:cubicBezTo>
                    <a:pt x="595" y="90"/>
                    <a:pt x="596" y="90"/>
                    <a:pt x="596" y="90"/>
                  </a:cubicBezTo>
                  <a:cubicBezTo>
                    <a:pt x="780" y="90"/>
                    <a:pt x="949" y="209"/>
                    <a:pt x="1088" y="325"/>
                  </a:cubicBezTo>
                  <a:cubicBezTo>
                    <a:pt x="1986" y="1069"/>
                    <a:pt x="2520" y="2153"/>
                    <a:pt x="2883" y="3121"/>
                  </a:cubicBezTo>
                  <a:cubicBezTo>
                    <a:pt x="2915" y="3121"/>
                    <a:pt x="2948" y="3119"/>
                    <a:pt x="2979" y="3117"/>
                  </a:cubicBezTo>
                  <a:cubicBezTo>
                    <a:pt x="2622" y="2161"/>
                    <a:pt x="2100" y="1080"/>
                    <a:pt x="1223" y="321"/>
                  </a:cubicBezTo>
                  <a:cubicBezTo>
                    <a:pt x="1196" y="299"/>
                    <a:pt x="1171" y="277"/>
                    <a:pt x="1146" y="256"/>
                  </a:cubicBezTo>
                  <a:cubicBezTo>
                    <a:pt x="1135" y="248"/>
                    <a:pt x="1124" y="239"/>
                    <a:pt x="1114" y="230"/>
                  </a:cubicBezTo>
                  <a:cubicBezTo>
                    <a:pt x="969" y="111"/>
                    <a:pt x="796" y="0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79;p46"/>
            <p:cNvSpPr/>
            <p:nvPr/>
          </p:nvSpPr>
          <p:spPr>
            <a:xfrm flipH="1">
              <a:off x="3975500" y="4705225"/>
              <a:ext cx="66825" cy="95275"/>
            </a:xfrm>
            <a:custGeom>
              <a:avLst/>
              <a:gdLst/>
              <a:ahLst/>
              <a:cxnLst/>
              <a:rect l="l" t="t" r="r" b="b"/>
              <a:pathLst>
                <a:path w="2673" h="3811" extrusionOk="0">
                  <a:moveTo>
                    <a:pt x="2644" y="0"/>
                  </a:moveTo>
                  <a:cubicBezTo>
                    <a:pt x="2271" y="117"/>
                    <a:pt x="1917" y="293"/>
                    <a:pt x="1598" y="521"/>
                  </a:cubicBezTo>
                  <a:cubicBezTo>
                    <a:pt x="1571" y="537"/>
                    <a:pt x="1546" y="554"/>
                    <a:pt x="1522" y="574"/>
                  </a:cubicBezTo>
                  <a:cubicBezTo>
                    <a:pt x="1213" y="803"/>
                    <a:pt x="941" y="1080"/>
                    <a:pt x="719" y="1394"/>
                  </a:cubicBezTo>
                  <a:cubicBezTo>
                    <a:pt x="231" y="2089"/>
                    <a:pt x="0" y="2963"/>
                    <a:pt x="68" y="3810"/>
                  </a:cubicBezTo>
                  <a:cubicBezTo>
                    <a:pt x="99" y="3810"/>
                    <a:pt x="128" y="3807"/>
                    <a:pt x="158" y="3806"/>
                  </a:cubicBezTo>
                  <a:cubicBezTo>
                    <a:pt x="90" y="2979"/>
                    <a:pt x="316" y="2125"/>
                    <a:pt x="794" y="1447"/>
                  </a:cubicBezTo>
                  <a:cubicBezTo>
                    <a:pt x="1014" y="1131"/>
                    <a:pt x="1288" y="856"/>
                    <a:pt x="1600" y="630"/>
                  </a:cubicBezTo>
                  <a:cubicBezTo>
                    <a:pt x="1607" y="622"/>
                    <a:pt x="1616" y="615"/>
                    <a:pt x="1626" y="612"/>
                  </a:cubicBezTo>
                  <a:cubicBezTo>
                    <a:pt x="1944" y="381"/>
                    <a:pt x="2298" y="201"/>
                    <a:pt x="2672" y="86"/>
                  </a:cubicBezTo>
                  <a:cubicBezTo>
                    <a:pt x="2664" y="57"/>
                    <a:pt x="2655" y="29"/>
                    <a:pt x="26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80;p46"/>
            <p:cNvSpPr/>
            <p:nvPr/>
          </p:nvSpPr>
          <p:spPr>
            <a:xfrm flipH="1">
              <a:off x="4001550" y="4698150"/>
              <a:ext cx="87225" cy="36250"/>
            </a:xfrm>
            <a:custGeom>
              <a:avLst/>
              <a:gdLst/>
              <a:ahLst/>
              <a:cxnLst/>
              <a:rect l="l" t="t" r="r" b="b"/>
              <a:pathLst>
                <a:path w="3489" h="1450" extrusionOk="0">
                  <a:moveTo>
                    <a:pt x="1631" y="423"/>
                  </a:moveTo>
                  <a:cubicBezTo>
                    <a:pt x="1809" y="634"/>
                    <a:pt x="1877" y="937"/>
                    <a:pt x="1786" y="1194"/>
                  </a:cubicBezTo>
                  <a:cubicBezTo>
                    <a:pt x="1767" y="1248"/>
                    <a:pt x="1722" y="1342"/>
                    <a:pt x="1644" y="1358"/>
                  </a:cubicBezTo>
                  <a:cubicBezTo>
                    <a:pt x="1637" y="1360"/>
                    <a:pt x="1631" y="1360"/>
                    <a:pt x="1625" y="1360"/>
                  </a:cubicBezTo>
                  <a:cubicBezTo>
                    <a:pt x="1599" y="1360"/>
                    <a:pt x="1576" y="1350"/>
                    <a:pt x="1552" y="1336"/>
                  </a:cubicBezTo>
                  <a:cubicBezTo>
                    <a:pt x="1536" y="1325"/>
                    <a:pt x="1520" y="1309"/>
                    <a:pt x="1505" y="1289"/>
                  </a:cubicBezTo>
                  <a:cubicBezTo>
                    <a:pt x="1469" y="1246"/>
                    <a:pt x="1444" y="1185"/>
                    <a:pt x="1432" y="1123"/>
                  </a:cubicBezTo>
                  <a:cubicBezTo>
                    <a:pt x="1391" y="879"/>
                    <a:pt x="1471" y="615"/>
                    <a:pt x="1631" y="423"/>
                  </a:cubicBezTo>
                  <a:close/>
                  <a:moveTo>
                    <a:pt x="2360" y="1"/>
                  </a:moveTo>
                  <a:cubicBezTo>
                    <a:pt x="2146" y="1"/>
                    <a:pt x="1934" y="61"/>
                    <a:pt x="1761" y="181"/>
                  </a:cubicBezTo>
                  <a:cubicBezTo>
                    <a:pt x="1717" y="213"/>
                    <a:pt x="1671" y="249"/>
                    <a:pt x="1630" y="289"/>
                  </a:cubicBezTo>
                  <a:cubicBezTo>
                    <a:pt x="1592" y="251"/>
                    <a:pt x="1552" y="219"/>
                    <a:pt x="1506" y="191"/>
                  </a:cubicBezTo>
                  <a:cubicBezTo>
                    <a:pt x="1360" y="98"/>
                    <a:pt x="1190" y="51"/>
                    <a:pt x="1019" y="51"/>
                  </a:cubicBezTo>
                  <a:cubicBezTo>
                    <a:pt x="1005" y="51"/>
                    <a:pt x="990" y="51"/>
                    <a:pt x="976" y="52"/>
                  </a:cubicBezTo>
                  <a:cubicBezTo>
                    <a:pt x="772" y="59"/>
                    <a:pt x="567" y="130"/>
                    <a:pt x="407" y="260"/>
                  </a:cubicBezTo>
                  <a:cubicBezTo>
                    <a:pt x="138" y="482"/>
                    <a:pt x="1" y="856"/>
                    <a:pt x="58" y="1207"/>
                  </a:cubicBezTo>
                  <a:lnTo>
                    <a:pt x="58" y="1208"/>
                  </a:lnTo>
                  <a:cubicBezTo>
                    <a:pt x="60" y="1248"/>
                    <a:pt x="70" y="1284"/>
                    <a:pt x="80" y="1320"/>
                  </a:cubicBezTo>
                  <a:lnTo>
                    <a:pt x="165" y="1297"/>
                  </a:lnTo>
                  <a:lnTo>
                    <a:pt x="167" y="1297"/>
                  </a:lnTo>
                  <a:cubicBezTo>
                    <a:pt x="70" y="948"/>
                    <a:pt x="190" y="553"/>
                    <a:pt x="463" y="330"/>
                  </a:cubicBezTo>
                  <a:cubicBezTo>
                    <a:pt x="600" y="220"/>
                    <a:pt x="772" y="157"/>
                    <a:pt x="943" y="143"/>
                  </a:cubicBezTo>
                  <a:cubicBezTo>
                    <a:pt x="965" y="141"/>
                    <a:pt x="987" y="140"/>
                    <a:pt x="1009" y="140"/>
                  </a:cubicBezTo>
                  <a:cubicBezTo>
                    <a:pt x="1166" y="140"/>
                    <a:pt x="1325" y="181"/>
                    <a:pt x="1458" y="265"/>
                  </a:cubicBezTo>
                  <a:cubicBezTo>
                    <a:pt x="1498" y="293"/>
                    <a:pt x="1536" y="323"/>
                    <a:pt x="1570" y="354"/>
                  </a:cubicBezTo>
                  <a:cubicBezTo>
                    <a:pt x="1386" y="569"/>
                    <a:pt x="1295" y="861"/>
                    <a:pt x="1343" y="1139"/>
                  </a:cubicBezTo>
                  <a:cubicBezTo>
                    <a:pt x="1361" y="1226"/>
                    <a:pt x="1406" y="1343"/>
                    <a:pt x="1496" y="1405"/>
                  </a:cubicBezTo>
                  <a:cubicBezTo>
                    <a:pt x="1498" y="1406"/>
                    <a:pt x="1498" y="1409"/>
                    <a:pt x="1500" y="1409"/>
                  </a:cubicBezTo>
                  <a:cubicBezTo>
                    <a:pt x="1523" y="1424"/>
                    <a:pt x="1547" y="1437"/>
                    <a:pt x="1572" y="1442"/>
                  </a:cubicBezTo>
                  <a:cubicBezTo>
                    <a:pt x="1587" y="1448"/>
                    <a:pt x="1604" y="1449"/>
                    <a:pt x="1621" y="1449"/>
                  </a:cubicBezTo>
                  <a:cubicBezTo>
                    <a:pt x="1628" y="1449"/>
                    <a:pt x="1634" y="1449"/>
                    <a:pt x="1641" y="1449"/>
                  </a:cubicBezTo>
                  <a:cubicBezTo>
                    <a:pt x="1646" y="1449"/>
                    <a:pt x="1653" y="1447"/>
                    <a:pt x="1661" y="1447"/>
                  </a:cubicBezTo>
                  <a:cubicBezTo>
                    <a:pt x="1753" y="1429"/>
                    <a:pt x="1829" y="1350"/>
                    <a:pt x="1872" y="1223"/>
                  </a:cubicBezTo>
                  <a:cubicBezTo>
                    <a:pt x="1972" y="933"/>
                    <a:pt x="1895" y="591"/>
                    <a:pt x="1692" y="354"/>
                  </a:cubicBezTo>
                  <a:cubicBezTo>
                    <a:pt x="1729" y="317"/>
                    <a:pt x="1771" y="285"/>
                    <a:pt x="1812" y="255"/>
                  </a:cubicBezTo>
                  <a:cubicBezTo>
                    <a:pt x="1970" y="146"/>
                    <a:pt x="2164" y="91"/>
                    <a:pt x="2359" y="91"/>
                  </a:cubicBezTo>
                  <a:cubicBezTo>
                    <a:pt x="2501" y="91"/>
                    <a:pt x="2643" y="120"/>
                    <a:pt x="2774" y="179"/>
                  </a:cubicBezTo>
                  <a:cubicBezTo>
                    <a:pt x="3054" y="303"/>
                    <a:pt x="3275" y="554"/>
                    <a:pt x="3380" y="858"/>
                  </a:cubicBezTo>
                  <a:cubicBezTo>
                    <a:pt x="3387" y="881"/>
                    <a:pt x="3395" y="905"/>
                    <a:pt x="3400" y="928"/>
                  </a:cubicBezTo>
                  <a:lnTo>
                    <a:pt x="3458" y="912"/>
                  </a:lnTo>
                  <a:lnTo>
                    <a:pt x="3459" y="912"/>
                  </a:lnTo>
                  <a:lnTo>
                    <a:pt x="3489" y="907"/>
                  </a:lnTo>
                  <a:cubicBezTo>
                    <a:pt x="3486" y="901"/>
                    <a:pt x="3486" y="897"/>
                    <a:pt x="3483" y="894"/>
                  </a:cubicBezTo>
                  <a:cubicBezTo>
                    <a:pt x="3477" y="863"/>
                    <a:pt x="3466" y="834"/>
                    <a:pt x="3456" y="803"/>
                  </a:cubicBezTo>
                  <a:cubicBezTo>
                    <a:pt x="3342" y="489"/>
                    <a:pt x="3105" y="225"/>
                    <a:pt x="2811" y="95"/>
                  </a:cubicBezTo>
                  <a:cubicBezTo>
                    <a:pt x="2669" y="32"/>
                    <a:pt x="2514" y="1"/>
                    <a:pt x="2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81;p46"/>
            <p:cNvSpPr/>
            <p:nvPr/>
          </p:nvSpPr>
          <p:spPr>
            <a:xfrm flipH="1">
              <a:off x="3505900" y="4802700"/>
              <a:ext cx="52725" cy="239500"/>
            </a:xfrm>
            <a:custGeom>
              <a:avLst/>
              <a:gdLst/>
              <a:ahLst/>
              <a:cxnLst/>
              <a:rect l="l" t="t" r="r" b="b"/>
              <a:pathLst>
                <a:path w="2109" h="9580" extrusionOk="0">
                  <a:moveTo>
                    <a:pt x="2037" y="0"/>
                  </a:moveTo>
                  <a:cubicBezTo>
                    <a:pt x="2029" y="0"/>
                    <a:pt x="2021" y="2"/>
                    <a:pt x="2013" y="5"/>
                  </a:cubicBezTo>
                  <a:cubicBezTo>
                    <a:pt x="1993" y="15"/>
                    <a:pt x="1978" y="31"/>
                    <a:pt x="1973" y="55"/>
                  </a:cubicBezTo>
                  <a:lnTo>
                    <a:pt x="1966" y="86"/>
                  </a:lnTo>
                  <a:lnTo>
                    <a:pt x="1962" y="111"/>
                  </a:lnTo>
                  <a:lnTo>
                    <a:pt x="1492" y="2374"/>
                  </a:lnTo>
                  <a:lnTo>
                    <a:pt x="1408" y="2785"/>
                  </a:lnTo>
                  <a:lnTo>
                    <a:pt x="316" y="8052"/>
                  </a:lnTo>
                  <a:lnTo>
                    <a:pt x="277" y="8249"/>
                  </a:lnTo>
                  <a:lnTo>
                    <a:pt x="277" y="8251"/>
                  </a:lnTo>
                  <a:lnTo>
                    <a:pt x="206" y="8587"/>
                  </a:lnTo>
                  <a:lnTo>
                    <a:pt x="0" y="9579"/>
                  </a:lnTo>
                  <a:lnTo>
                    <a:pt x="140" y="9579"/>
                  </a:lnTo>
                  <a:lnTo>
                    <a:pt x="409" y="8282"/>
                  </a:lnTo>
                  <a:lnTo>
                    <a:pt x="537" y="7662"/>
                  </a:lnTo>
                  <a:lnTo>
                    <a:pt x="616" y="7278"/>
                  </a:lnTo>
                  <a:lnTo>
                    <a:pt x="1538" y="2827"/>
                  </a:lnTo>
                  <a:lnTo>
                    <a:pt x="1662" y="2232"/>
                  </a:lnTo>
                  <a:cubicBezTo>
                    <a:pt x="1660" y="2229"/>
                    <a:pt x="1662" y="2229"/>
                    <a:pt x="1662" y="2227"/>
                  </a:cubicBezTo>
                  <a:lnTo>
                    <a:pt x="1722" y="1939"/>
                  </a:lnTo>
                  <a:lnTo>
                    <a:pt x="2082" y="206"/>
                  </a:lnTo>
                  <a:lnTo>
                    <a:pt x="2100" y="118"/>
                  </a:lnTo>
                  <a:lnTo>
                    <a:pt x="2107" y="82"/>
                  </a:lnTo>
                  <a:cubicBezTo>
                    <a:pt x="2108" y="70"/>
                    <a:pt x="2108" y="57"/>
                    <a:pt x="2105" y="46"/>
                  </a:cubicBezTo>
                  <a:cubicBezTo>
                    <a:pt x="2096" y="24"/>
                    <a:pt x="2078" y="7"/>
                    <a:pt x="2052" y="2"/>
                  </a:cubicBezTo>
                  <a:cubicBezTo>
                    <a:pt x="2047" y="1"/>
                    <a:pt x="2042" y="0"/>
                    <a:pt x="2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82;p46"/>
            <p:cNvSpPr/>
            <p:nvPr/>
          </p:nvSpPr>
          <p:spPr>
            <a:xfrm flipH="1">
              <a:off x="3550725" y="4923300"/>
              <a:ext cx="77875" cy="94250"/>
            </a:xfrm>
            <a:custGeom>
              <a:avLst/>
              <a:gdLst/>
              <a:ahLst/>
              <a:cxnLst/>
              <a:rect l="l" t="t" r="r" b="b"/>
              <a:pathLst>
                <a:path w="3115" h="3770" extrusionOk="0">
                  <a:moveTo>
                    <a:pt x="257" y="0"/>
                  </a:moveTo>
                  <a:cubicBezTo>
                    <a:pt x="200" y="509"/>
                    <a:pt x="39" y="1032"/>
                    <a:pt x="20" y="1542"/>
                  </a:cubicBezTo>
                  <a:cubicBezTo>
                    <a:pt x="1" y="2053"/>
                    <a:pt x="106" y="2596"/>
                    <a:pt x="455" y="2970"/>
                  </a:cubicBezTo>
                  <a:cubicBezTo>
                    <a:pt x="676" y="3208"/>
                    <a:pt x="975" y="3357"/>
                    <a:pt x="1265" y="3501"/>
                  </a:cubicBezTo>
                  <a:cubicBezTo>
                    <a:pt x="1697" y="3713"/>
                    <a:pt x="2213" y="3769"/>
                    <a:pt x="2711" y="3769"/>
                  </a:cubicBezTo>
                  <a:cubicBezTo>
                    <a:pt x="2848" y="3769"/>
                    <a:pt x="2983" y="3765"/>
                    <a:pt x="3114" y="3759"/>
                  </a:cubicBezTo>
                  <a:cubicBezTo>
                    <a:pt x="3086" y="3515"/>
                    <a:pt x="3057" y="3270"/>
                    <a:pt x="3029" y="3025"/>
                  </a:cubicBezTo>
                  <a:cubicBezTo>
                    <a:pt x="2997" y="2753"/>
                    <a:pt x="2965" y="2478"/>
                    <a:pt x="2883" y="2216"/>
                  </a:cubicBezTo>
                  <a:cubicBezTo>
                    <a:pt x="2706" y="1650"/>
                    <a:pt x="2306" y="1172"/>
                    <a:pt x="1832" y="816"/>
                  </a:cubicBezTo>
                  <a:cubicBezTo>
                    <a:pt x="1357" y="461"/>
                    <a:pt x="810" y="216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83;p46"/>
            <p:cNvSpPr/>
            <p:nvPr/>
          </p:nvSpPr>
          <p:spPr>
            <a:xfrm flipH="1">
              <a:off x="3449925" y="4926725"/>
              <a:ext cx="97425" cy="75625"/>
            </a:xfrm>
            <a:custGeom>
              <a:avLst/>
              <a:gdLst/>
              <a:ahLst/>
              <a:cxnLst/>
              <a:rect l="l" t="t" r="r" b="b"/>
              <a:pathLst>
                <a:path w="3897" h="3025" extrusionOk="0">
                  <a:moveTo>
                    <a:pt x="3896" y="1"/>
                  </a:moveTo>
                  <a:lnTo>
                    <a:pt x="3896" y="1"/>
                  </a:lnTo>
                  <a:cubicBezTo>
                    <a:pt x="3303" y="31"/>
                    <a:pt x="2706" y="91"/>
                    <a:pt x="2144" y="280"/>
                  </a:cubicBezTo>
                  <a:cubicBezTo>
                    <a:pt x="1582" y="468"/>
                    <a:pt x="1052" y="795"/>
                    <a:pt x="706" y="1277"/>
                  </a:cubicBezTo>
                  <a:cubicBezTo>
                    <a:pt x="546" y="1500"/>
                    <a:pt x="430" y="1750"/>
                    <a:pt x="313" y="1999"/>
                  </a:cubicBezTo>
                  <a:cubicBezTo>
                    <a:pt x="209" y="2223"/>
                    <a:pt x="104" y="2446"/>
                    <a:pt x="1" y="2669"/>
                  </a:cubicBezTo>
                  <a:cubicBezTo>
                    <a:pt x="480" y="2854"/>
                    <a:pt x="1020" y="3024"/>
                    <a:pt x="1541" y="3024"/>
                  </a:cubicBezTo>
                  <a:cubicBezTo>
                    <a:pt x="1640" y="3024"/>
                    <a:pt x="1739" y="3018"/>
                    <a:pt x="1837" y="3005"/>
                  </a:cubicBezTo>
                  <a:cubicBezTo>
                    <a:pt x="2158" y="2960"/>
                    <a:pt x="2489" y="2914"/>
                    <a:pt x="2773" y="2757"/>
                  </a:cubicBezTo>
                  <a:cubicBezTo>
                    <a:pt x="3222" y="2512"/>
                    <a:pt x="3494" y="2029"/>
                    <a:pt x="3636" y="1539"/>
                  </a:cubicBezTo>
                  <a:cubicBezTo>
                    <a:pt x="3779" y="1048"/>
                    <a:pt x="3789" y="501"/>
                    <a:pt x="3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84;p46"/>
            <p:cNvSpPr/>
            <p:nvPr/>
          </p:nvSpPr>
          <p:spPr>
            <a:xfrm flipH="1">
              <a:off x="3429200" y="4732900"/>
              <a:ext cx="143800" cy="143100"/>
            </a:xfrm>
            <a:custGeom>
              <a:avLst/>
              <a:gdLst/>
              <a:ahLst/>
              <a:cxnLst/>
              <a:rect l="l" t="t" r="r" b="b"/>
              <a:pathLst>
                <a:path w="5752" h="5724" extrusionOk="0">
                  <a:moveTo>
                    <a:pt x="2890" y="1"/>
                  </a:moveTo>
                  <a:cubicBezTo>
                    <a:pt x="2801" y="1"/>
                    <a:pt x="2711" y="5"/>
                    <a:pt x="2621" y="13"/>
                  </a:cubicBezTo>
                  <a:cubicBezTo>
                    <a:pt x="1499" y="118"/>
                    <a:pt x="590" y="856"/>
                    <a:pt x="214" y="1842"/>
                  </a:cubicBezTo>
                  <a:cubicBezTo>
                    <a:pt x="198" y="1881"/>
                    <a:pt x="183" y="1921"/>
                    <a:pt x="169" y="1963"/>
                  </a:cubicBezTo>
                  <a:cubicBezTo>
                    <a:pt x="49" y="2326"/>
                    <a:pt x="1" y="2722"/>
                    <a:pt x="39" y="3128"/>
                  </a:cubicBezTo>
                  <a:cubicBezTo>
                    <a:pt x="142" y="4234"/>
                    <a:pt x="861" y="5132"/>
                    <a:pt x="1824" y="5519"/>
                  </a:cubicBezTo>
                  <a:cubicBezTo>
                    <a:pt x="1854" y="5531"/>
                    <a:pt x="1884" y="5542"/>
                    <a:pt x="1914" y="5553"/>
                  </a:cubicBezTo>
                  <a:cubicBezTo>
                    <a:pt x="1914" y="5553"/>
                    <a:pt x="1916" y="5554"/>
                    <a:pt x="1918" y="5554"/>
                  </a:cubicBezTo>
                  <a:cubicBezTo>
                    <a:pt x="1947" y="5566"/>
                    <a:pt x="1974" y="5574"/>
                    <a:pt x="2003" y="5585"/>
                  </a:cubicBezTo>
                  <a:cubicBezTo>
                    <a:pt x="2280" y="5674"/>
                    <a:pt x="2576" y="5723"/>
                    <a:pt x="2882" y="5723"/>
                  </a:cubicBezTo>
                  <a:cubicBezTo>
                    <a:pt x="2972" y="5723"/>
                    <a:pt x="3062" y="5719"/>
                    <a:pt x="3153" y="5710"/>
                  </a:cubicBezTo>
                  <a:cubicBezTo>
                    <a:pt x="4560" y="5579"/>
                    <a:pt x="5631" y="4452"/>
                    <a:pt x="5739" y="3092"/>
                  </a:cubicBezTo>
                  <a:cubicBezTo>
                    <a:pt x="5741" y="3064"/>
                    <a:pt x="5744" y="3034"/>
                    <a:pt x="5744" y="3003"/>
                  </a:cubicBezTo>
                  <a:cubicBezTo>
                    <a:pt x="5752" y="2870"/>
                    <a:pt x="5748" y="2732"/>
                    <a:pt x="5736" y="2596"/>
                  </a:cubicBezTo>
                  <a:cubicBezTo>
                    <a:pt x="5596" y="1113"/>
                    <a:pt x="4350" y="1"/>
                    <a:pt x="2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85;p46"/>
            <p:cNvSpPr/>
            <p:nvPr/>
          </p:nvSpPr>
          <p:spPr>
            <a:xfrm flipH="1">
              <a:off x="3524350" y="4776000"/>
              <a:ext cx="44450" cy="95725"/>
            </a:xfrm>
            <a:custGeom>
              <a:avLst/>
              <a:gdLst/>
              <a:ahLst/>
              <a:cxnLst/>
              <a:rect l="l" t="t" r="r" b="b"/>
              <a:pathLst>
                <a:path w="1778" h="3829" extrusionOk="0">
                  <a:moveTo>
                    <a:pt x="502" y="0"/>
                  </a:moveTo>
                  <a:cubicBezTo>
                    <a:pt x="349" y="0"/>
                    <a:pt x="193" y="53"/>
                    <a:pt x="46" y="118"/>
                  </a:cubicBezTo>
                  <a:cubicBezTo>
                    <a:pt x="29" y="158"/>
                    <a:pt x="15" y="197"/>
                    <a:pt x="1" y="239"/>
                  </a:cubicBezTo>
                  <a:cubicBezTo>
                    <a:pt x="167" y="160"/>
                    <a:pt x="339" y="90"/>
                    <a:pt x="502" y="90"/>
                  </a:cubicBezTo>
                  <a:cubicBezTo>
                    <a:pt x="564" y="90"/>
                    <a:pt x="625" y="100"/>
                    <a:pt x="684" y="123"/>
                  </a:cubicBezTo>
                  <a:cubicBezTo>
                    <a:pt x="856" y="193"/>
                    <a:pt x="967" y="368"/>
                    <a:pt x="1053" y="528"/>
                  </a:cubicBezTo>
                  <a:cubicBezTo>
                    <a:pt x="1602" y="1556"/>
                    <a:pt x="1686" y="2762"/>
                    <a:pt x="1656" y="3795"/>
                  </a:cubicBezTo>
                  <a:cubicBezTo>
                    <a:pt x="1686" y="3807"/>
                    <a:pt x="1716" y="3818"/>
                    <a:pt x="1746" y="3829"/>
                  </a:cubicBezTo>
                  <a:cubicBezTo>
                    <a:pt x="1778" y="2808"/>
                    <a:pt x="1704" y="1610"/>
                    <a:pt x="1179" y="575"/>
                  </a:cubicBezTo>
                  <a:cubicBezTo>
                    <a:pt x="1163" y="545"/>
                    <a:pt x="1148" y="517"/>
                    <a:pt x="1132" y="487"/>
                  </a:cubicBezTo>
                  <a:cubicBezTo>
                    <a:pt x="1126" y="474"/>
                    <a:pt x="1120" y="463"/>
                    <a:pt x="1112" y="450"/>
                  </a:cubicBezTo>
                  <a:cubicBezTo>
                    <a:pt x="1022" y="284"/>
                    <a:pt x="903" y="114"/>
                    <a:pt x="719" y="41"/>
                  </a:cubicBezTo>
                  <a:cubicBezTo>
                    <a:pt x="648" y="12"/>
                    <a:pt x="576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86;p46"/>
            <p:cNvSpPr/>
            <p:nvPr/>
          </p:nvSpPr>
          <p:spPr>
            <a:xfrm flipH="1">
              <a:off x="3429375" y="4807625"/>
              <a:ext cx="95675" cy="64900"/>
            </a:xfrm>
            <a:custGeom>
              <a:avLst/>
              <a:gdLst/>
              <a:ahLst/>
              <a:cxnLst/>
              <a:rect l="l" t="t" r="r" b="b"/>
              <a:pathLst>
                <a:path w="3827" h="2596" extrusionOk="0">
                  <a:moveTo>
                    <a:pt x="3507" y="0"/>
                  </a:moveTo>
                  <a:cubicBezTo>
                    <a:pt x="3223" y="0"/>
                    <a:pt x="2938" y="34"/>
                    <a:pt x="2661" y="99"/>
                  </a:cubicBezTo>
                  <a:cubicBezTo>
                    <a:pt x="2630" y="104"/>
                    <a:pt x="2601" y="111"/>
                    <a:pt x="2570" y="120"/>
                  </a:cubicBezTo>
                  <a:cubicBezTo>
                    <a:pt x="2198" y="215"/>
                    <a:pt x="1841" y="368"/>
                    <a:pt x="1518" y="574"/>
                  </a:cubicBezTo>
                  <a:cubicBezTo>
                    <a:pt x="801" y="1033"/>
                    <a:pt x="258" y="1756"/>
                    <a:pt x="0" y="2565"/>
                  </a:cubicBezTo>
                  <a:cubicBezTo>
                    <a:pt x="28" y="2577"/>
                    <a:pt x="56" y="2585"/>
                    <a:pt x="84" y="2596"/>
                  </a:cubicBezTo>
                  <a:cubicBezTo>
                    <a:pt x="335" y="1804"/>
                    <a:pt x="868" y="1100"/>
                    <a:pt x="1566" y="652"/>
                  </a:cubicBezTo>
                  <a:cubicBezTo>
                    <a:pt x="1889" y="443"/>
                    <a:pt x="2247" y="292"/>
                    <a:pt x="2622" y="201"/>
                  </a:cubicBezTo>
                  <a:cubicBezTo>
                    <a:pt x="2632" y="196"/>
                    <a:pt x="2643" y="194"/>
                    <a:pt x="2653" y="194"/>
                  </a:cubicBezTo>
                  <a:cubicBezTo>
                    <a:pt x="2936" y="125"/>
                    <a:pt x="3226" y="90"/>
                    <a:pt x="3515" y="90"/>
                  </a:cubicBezTo>
                  <a:cubicBezTo>
                    <a:pt x="3617" y="90"/>
                    <a:pt x="3719" y="94"/>
                    <a:pt x="3820" y="103"/>
                  </a:cubicBezTo>
                  <a:cubicBezTo>
                    <a:pt x="3823" y="75"/>
                    <a:pt x="3826" y="45"/>
                    <a:pt x="3826" y="14"/>
                  </a:cubicBezTo>
                  <a:cubicBezTo>
                    <a:pt x="3720" y="5"/>
                    <a:pt x="3613" y="0"/>
                    <a:pt x="3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7;p46"/>
            <p:cNvSpPr/>
            <p:nvPr/>
          </p:nvSpPr>
          <p:spPr>
            <a:xfrm flipH="1">
              <a:off x="3458175" y="4767700"/>
              <a:ext cx="83375" cy="45100"/>
            </a:xfrm>
            <a:custGeom>
              <a:avLst/>
              <a:gdLst/>
              <a:ahLst/>
              <a:cxnLst/>
              <a:rect l="l" t="t" r="r" b="b"/>
              <a:pathLst>
                <a:path w="3335" h="1804" extrusionOk="0">
                  <a:moveTo>
                    <a:pt x="1776" y="653"/>
                  </a:moveTo>
                  <a:cubicBezTo>
                    <a:pt x="1860" y="908"/>
                    <a:pt x="1810" y="1206"/>
                    <a:pt x="1642" y="1407"/>
                  </a:cubicBezTo>
                  <a:cubicBezTo>
                    <a:pt x="1639" y="1414"/>
                    <a:pt x="1636" y="1419"/>
                    <a:pt x="1629" y="1424"/>
                  </a:cubicBezTo>
                  <a:cubicBezTo>
                    <a:pt x="1594" y="1464"/>
                    <a:pt x="1527" y="1526"/>
                    <a:pt x="1457" y="1526"/>
                  </a:cubicBezTo>
                  <a:cubicBezTo>
                    <a:pt x="1450" y="1526"/>
                    <a:pt x="1442" y="1525"/>
                    <a:pt x="1435" y="1524"/>
                  </a:cubicBezTo>
                  <a:cubicBezTo>
                    <a:pt x="1427" y="1522"/>
                    <a:pt x="1422" y="1519"/>
                    <a:pt x="1417" y="1518"/>
                  </a:cubicBezTo>
                  <a:cubicBezTo>
                    <a:pt x="1393" y="1509"/>
                    <a:pt x="1373" y="1491"/>
                    <a:pt x="1357" y="1468"/>
                  </a:cubicBezTo>
                  <a:cubicBezTo>
                    <a:pt x="1357" y="1466"/>
                    <a:pt x="1356" y="1466"/>
                    <a:pt x="1356" y="1463"/>
                  </a:cubicBezTo>
                  <a:cubicBezTo>
                    <a:pt x="1344" y="1448"/>
                    <a:pt x="1337" y="1430"/>
                    <a:pt x="1330" y="1406"/>
                  </a:cubicBezTo>
                  <a:cubicBezTo>
                    <a:pt x="1315" y="1354"/>
                    <a:pt x="1313" y="1287"/>
                    <a:pt x="1328" y="1227"/>
                  </a:cubicBezTo>
                  <a:cubicBezTo>
                    <a:pt x="1382" y="985"/>
                    <a:pt x="1553" y="770"/>
                    <a:pt x="1776" y="653"/>
                  </a:cubicBezTo>
                  <a:close/>
                  <a:moveTo>
                    <a:pt x="968" y="1"/>
                  </a:moveTo>
                  <a:cubicBezTo>
                    <a:pt x="879" y="1"/>
                    <a:pt x="790" y="13"/>
                    <a:pt x="705" y="39"/>
                  </a:cubicBezTo>
                  <a:cubicBezTo>
                    <a:pt x="371" y="142"/>
                    <a:pt x="103" y="438"/>
                    <a:pt x="24" y="783"/>
                  </a:cubicBezTo>
                  <a:lnTo>
                    <a:pt x="24" y="786"/>
                  </a:lnTo>
                  <a:cubicBezTo>
                    <a:pt x="12" y="823"/>
                    <a:pt x="6" y="859"/>
                    <a:pt x="1" y="897"/>
                  </a:cubicBezTo>
                  <a:lnTo>
                    <a:pt x="89" y="908"/>
                  </a:lnTo>
                  <a:lnTo>
                    <a:pt x="91" y="908"/>
                  </a:lnTo>
                  <a:cubicBezTo>
                    <a:pt x="131" y="548"/>
                    <a:pt x="394" y="228"/>
                    <a:pt x="730" y="126"/>
                  </a:cubicBezTo>
                  <a:cubicBezTo>
                    <a:pt x="808" y="102"/>
                    <a:pt x="890" y="91"/>
                    <a:pt x="971" y="91"/>
                  </a:cubicBezTo>
                  <a:cubicBezTo>
                    <a:pt x="1064" y="91"/>
                    <a:pt x="1157" y="106"/>
                    <a:pt x="1245" y="132"/>
                  </a:cubicBezTo>
                  <a:cubicBezTo>
                    <a:pt x="1417" y="188"/>
                    <a:pt x="1572" y="295"/>
                    <a:pt x="1677" y="442"/>
                  </a:cubicBezTo>
                  <a:cubicBezTo>
                    <a:pt x="1704" y="481"/>
                    <a:pt x="1725" y="524"/>
                    <a:pt x="1745" y="566"/>
                  </a:cubicBezTo>
                  <a:cubicBezTo>
                    <a:pt x="1494" y="696"/>
                    <a:pt x="1301" y="933"/>
                    <a:pt x="1239" y="1208"/>
                  </a:cubicBezTo>
                  <a:cubicBezTo>
                    <a:pt x="1223" y="1289"/>
                    <a:pt x="1220" y="1402"/>
                    <a:pt x="1267" y="1491"/>
                  </a:cubicBezTo>
                  <a:cubicBezTo>
                    <a:pt x="1270" y="1498"/>
                    <a:pt x="1274" y="1506"/>
                    <a:pt x="1279" y="1511"/>
                  </a:cubicBezTo>
                  <a:cubicBezTo>
                    <a:pt x="1279" y="1512"/>
                    <a:pt x="1279" y="1514"/>
                    <a:pt x="1282" y="1516"/>
                  </a:cubicBezTo>
                  <a:cubicBezTo>
                    <a:pt x="1297" y="1540"/>
                    <a:pt x="1315" y="1562"/>
                    <a:pt x="1335" y="1575"/>
                  </a:cubicBezTo>
                  <a:cubicBezTo>
                    <a:pt x="1353" y="1590"/>
                    <a:pt x="1375" y="1600"/>
                    <a:pt x="1399" y="1606"/>
                  </a:cubicBezTo>
                  <a:cubicBezTo>
                    <a:pt x="1404" y="1608"/>
                    <a:pt x="1409" y="1610"/>
                    <a:pt x="1415" y="1612"/>
                  </a:cubicBezTo>
                  <a:cubicBezTo>
                    <a:pt x="1428" y="1615"/>
                    <a:pt x="1442" y="1616"/>
                    <a:pt x="1455" y="1616"/>
                  </a:cubicBezTo>
                  <a:cubicBezTo>
                    <a:pt x="1537" y="1616"/>
                    <a:pt x="1621" y="1570"/>
                    <a:pt x="1697" y="1484"/>
                  </a:cubicBezTo>
                  <a:cubicBezTo>
                    <a:pt x="1720" y="1457"/>
                    <a:pt x="1741" y="1430"/>
                    <a:pt x="1760" y="1401"/>
                  </a:cubicBezTo>
                  <a:cubicBezTo>
                    <a:pt x="1911" y="1177"/>
                    <a:pt x="1947" y="873"/>
                    <a:pt x="1861" y="611"/>
                  </a:cubicBezTo>
                  <a:cubicBezTo>
                    <a:pt x="1906" y="593"/>
                    <a:pt x="1957" y="579"/>
                    <a:pt x="2007" y="566"/>
                  </a:cubicBezTo>
                  <a:cubicBezTo>
                    <a:pt x="2070" y="553"/>
                    <a:pt x="2133" y="547"/>
                    <a:pt x="2197" y="547"/>
                  </a:cubicBezTo>
                  <a:cubicBezTo>
                    <a:pt x="2464" y="547"/>
                    <a:pt x="2735" y="660"/>
                    <a:pt x="2927" y="859"/>
                  </a:cubicBezTo>
                  <a:cubicBezTo>
                    <a:pt x="3140" y="1083"/>
                    <a:pt x="3250" y="1397"/>
                    <a:pt x="3232" y="1717"/>
                  </a:cubicBezTo>
                  <a:cubicBezTo>
                    <a:pt x="3229" y="1742"/>
                    <a:pt x="3227" y="1766"/>
                    <a:pt x="3223" y="1791"/>
                  </a:cubicBezTo>
                  <a:lnTo>
                    <a:pt x="3281" y="1798"/>
                  </a:lnTo>
                  <a:lnTo>
                    <a:pt x="3283" y="1798"/>
                  </a:lnTo>
                  <a:lnTo>
                    <a:pt x="3311" y="1804"/>
                  </a:lnTo>
                  <a:cubicBezTo>
                    <a:pt x="3313" y="1798"/>
                    <a:pt x="3315" y="1794"/>
                    <a:pt x="3313" y="1791"/>
                  </a:cubicBezTo>
                  <a:cubicBezTo>
                    <a:pt x="3319" y="1760"/>
                    <a:pt x="3321" y="1730"/>
                    <a:pt x="3321" y="1697"/>
                  </a:cubicBezTo>
                  <a:cubicBezTo>
                    <a:pt x="3335" y="1361"/>
                    <a:pt x="3215" y="1029"/>
                    <a:pt x="2991" y="796"/>
                  </a:cubicBezTo>
                  <a:cubicBezTo>
                    <a:pt x="2784" y="579"/>
                    <a:pt x="2488" y="456"/>
                    <a:pt x="2198" y="456"/>
                  </a:cubicBezTo>
                  <a:cubicBezTo>
                    <a:pt x="2127" y="456"/>
                    <a:pt x="2058" y="463"/>
                    <a:pt x="1989" y="478"/>
                  </a:cubicBezTo>
                  <a:cubicBezTo>
                    <a:pt x="1933" y="490"/>
                    <a:pt x="1879" y="508"/>
                    <a:pt x="1827" y="528"/>
                  </a:cubicBezTo>
                  <a:cubicBezTo>
                    <a:pt x="1805" y="480"/>
                    <a:pt x="1779" y="434"/>
                    <a:pt x="1749" y="391"/>
                  </a:cubicBezTo>
                  <a:cubicBezTo>
                    <a:pt x="1641" y="239"/>
                    <a:pt x="1485" y="126"/>
                    <a:pt x="1312" y="62"/>
                  </a:cubicBezTo>
                  <a:cubicBezTo>
                    <a:pt x="1202" y="22"/>
                    <a:pt x="1085" y="1"/>
                    <a:pt x="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88;p46"/>
            <p:cNvSpPr/>
            <p:nvPr/>
          </p:nvSpPr>
          <p:spPr>
            <a:xfrm flipH="1">
              <a:off x="3352525" y="4841400"/>
              <a:ext cx="96150" cy="200800"/>
            </a:xfrm>
            <a:custGeom>
              <a:avLst/>
              <a:gdLst/>
              <a:ahLst/>
              <a:cxnLst/>
              <a:rect l="l" t="t" r="r" b="b"/>
              <a:pathLst>
                <a:path w="3846" h="8032" extrusionOk="0">
                  <a:moveTo>
                    <a:pt x="2680" y="1"/>
                  </a:moveTo>
                  <a:cubicBezTo>
                    <a:pt x="2231" y="1"/>
                    <a:pt x="1764" y="996"/>
                    <a:pt x="1338" y="2347"/>
                  </a:cubicBezTo>
                  <a:lnTo>
                    <a:pt x="1338" y="2349"/>
                  </a:lnTo>
                  <a:cubicBezTo>
                    <a:pt x="780" y="4119"/>
                    <a:pt x="289" y="6496"/>
                    <a:pt x="1" y="8031"/>
                  </a:cubicBezTo>
                  <a:lnTo>
                    <a:pt x="469" y="8031"/>
                  </a:lnTo>
                  <a:cubicBezTo>
                    <a:pt x="1681" y="5435"/>
                    <a:pt x="3846" y="443"/>
                    <a:pt x="2797" y="24"/>
                  </a:cubicBezTo>
                  <a:cubicBezTo>
                    <a:pt x="2766" y="12"/>
                    <a:pt x="2737" y="4"/>
                    <a:pt x="2707" y="2"/>
                  </a:cubicBezTo>
                  <a:cubicBezTo>
                    <a:pt x="2698" y="1"/>
                    <a:pt x="2689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689;p46"/>
            <p:cNvSpPr/>
            <p:nvPr/>
          </p:nvSpPr>
          <p:spPr>
            <a:xfrm flipH="1">
              <a:off x="4109650" y="4921875"/>
              <a:ext cx="111200" cy="120325"/>
            </a:xfrm>
            <a:custGeom>
              <a:avLst/>
              <a:gdLst/>
              <a:ahLst/>
              <a:cxnLst/>
              <a:rect l="l" t="t" r="r" b="b"/>
              <a:pathLst>
                <a:path w="4448" h="4813" extrusionOk="0">
                  <a:moveTo>
                    <a:pt x="889" y="1"/>
                  </a:moveTo>
                  <a:cubicBezTo>
                    <a:pt x="829" y="1"/>
                    <a:pt x="773" y="15"/>
                    <a:pt x="723" y="46"/>
                  </a:cubicBezTo>
                  <a:cubicBezTo>
                    <a:pt x="1" y="479"/>
                    <a:pt x="2069" y="3015"/>
                    <a:pt x="3678" y="4812"/>
                  </a:cubicBezTo>
                  <a:lnTo>
                    <a:pt x="4447" y="4812"/>
                  </a:lnTo>
                  <a:cubicBezTo>
                    <a:pt x="3394" y="2847"/>
                    <a:pt x="1726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690;p46"/>
            <p:cNvSpPr/>
            <p:nvPr/>
          </p:nvSpPr>
          <p:spPr>
            <a:xfrm flipH="1">
              <a:off x="4088800" y="4841425"/>
              <a:ext cx="84225" cy="200775"/>
            </a:xfrm>
            <a:custGeom>
              <a:avLst/>
              <a:gdLst/>
              <a:ahLst/>
              <a:cxnLst/>
              <a:rect l="l" t="t" r="r" b="b"/>
              <a:pathLst>
                <a:path w="3369" h="8031" extrusionOk="0">
                  <a:moveTo>
                    <a:pt x="690" y="0"/>
                  </a:moveTo>
                  <a:cubicBezTo>
                    <a:pt x="651" y="0"/>
                    <a:pt x="612" y="8"/>
                    <a:pt x="573" y="23"/>
                  </a:cubicBezTo>
                  <a:cubicBezTo>
                    <a:pt x="454" y="70"/>
                    <a:pt x="378" y="174"/>
                    <a:pt x="334" y="330"/>
                  </a:cubicBezTo>
                  <a:cubicBezTo>
                    <a:pt x="0" y="1536"/>
                    <a:pt x="1826" y="5727"/>
                    <a:pt x="2901" y="8030"/>
                  </a:cubicBezTo>
                  <a:lnTo>
                    <a:pt x="3369" y="8030"/>
                  </a:lnTo>
                  <a:cubicBezTo>
                    <a:pt x="3058" y="6383"/>
                    <a:pt x="2520" y="3769"/>
                    <a:pt x="1910" y="1974"/>
                  </a:cubicBezTo>
                  <a:cubicBezTo>
                    <a:pt x="1517" y="817"/>
                    <a:pt x="1097" y="0"/>
                    <a:pt x="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691;p46"/>
            <p:cNvSpPr/>
            <p:nvPr/>
          </p:nvSpPr>
          <p:spPr>
            <a:xfrm flipH="1">
              <a:off x="4020275" y="4433075"/>
              <a:ext cx="152550" cy="134175"/>
            </a:xfrm>
            <a:custGeom>
              <a:avLst/>
              <a:gdLst/>
              <a:ahLst/>
              <a:cxnLst/>
              <a:rect l="l" t="t" r="r" b="b"/>
              <a:pathLst>
                <a:path w="6102" h="5367" extrusionOk="0">
                  <a:moveTo>
                    <a:pt x="3053" y="1"/>
                  </a:moveTo>
                  <a:cubicBezTo>
                    <a:pt x="2017" y="1"/>
                    <a:pt x="1030" y="604"/>
                    <a:pt x="590" y="1615"/>
                  </a:cubicBezTo>
                  <a:cubicBezTo>
                    <a:pt x="1" y="2974"/>
                    <a:pt x="623" y="4553"/>
                    <a:pt x="1982" y="5144"/>
                  </a:cubicBezTo>
                  <a:cubicBezTo>
                    <a:pt x="2330" y="5295"/>
                    <a:pt x="2693" y="5367"/>
                    <a:pt x="3050" y="5367"/>
                  </a:cubicBezTo>
                  <a:cubicBezTo>
                    <a:pt x="4086" y="5367"/>
                    <a:pt x="5072" y="4764"/>
                    <a:pt x="5511" y="3753"/>
                  </a:cubicBezTo>
                  <a:cubicBezTo>
                    <a:pt x="6101" y="2395"/>
                    <a:pt x="5479" y="814"/>
                    <a:pt x="4120" y="223"/>
                  </a:cubicBezTo>
                  <a:cubicBezTo>
                    <a:pt x="3772" y="72"/>
                    <a:pt x="3410" y="1"/>
                    <a:pt x="30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692;p46"/>
            <p:cNvSpPr/>
            <p:nvPr/>
          </p:nvSpPr>
          <p:spPr>
            <a:xfrm flipH="1">
              <a:off x="4113200" y="4474050"/>
              <a:ext cx="19400" cy="17075"/>
            </a:xfrm>
            <a:custGeom>
              <a:avLst/>
              <a:gdLst/>
              <a:ahLst/>
              <a:cxnLst/>
              <a:rect l="l" t="t" r="r" b="b"/>
              <a:pathLst>
                <a:path w="776" h="683" extrusionOk="0">
                  <a:moveTo>
                    <a:pt x="389" y="0"/>
                  </a:moveTo>
                  <a:cubicBezTo>
                    <a:pt x="257" y="0"/>
                    <a:pt x="132" y="77"/>
                    <a:pt x="76" y="206"/>
                  </a:cubicBezTo>
                  <a:cubicBezTo>
                    <a:pt x="1" y="378"/>
                    <a:pt x="80" y="579"/>
                    <a:pt x="252" y="654"/>
                  </a:cubicBezTo>
                  <a:cubicBezTo>
                    <a:pt x="297" y="673"/>
                    <a:pt x="343" y="682"/>
                    <a:pt x="388" y="682"/>
                  </a:cubicBezTo>
                  <a:cubicBezTo>
                    <a:pt x="519" y="682"/>
                    <a:pt x="645" y="606"/>
                    <a:pt x="700" y="478"/>
                  </a:cubicBezTo>
                  <a:cubicBezTo>
                    <a:pt x="775" y="304"/>
                    <a:pt x="696" y="104"/>
                    <a:pt x="524" y="29"/>
                  </a:cubicBezTo>
                  <a:cubicBezTo>
                    <a:pt x="480" y="9"/>
                    <a:pt x="434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693;p46"/>
            <p:cNvSpPr/>
            <p:nvPr/>
          </p:nvSpPr>
          <p:spPr>
            <a:xfrm flipH="1">
              <a:off x="4055025" y="4499325"/>
              <a:ext cx="19425" cy="17075"/>
            </a:xfrm>
            <a:custGeom>
              <a:avLst/>
              <a:gdLst/>
              <a:ahLst/>
              <a:cxnLst/>
              <a:rect l="l" t="t" r="r" b="b"/>
              <a:pathLst>
                <a:path w="777" h="683" extrusionOk="0">
                  <a:moveTo>
                    <a:pt x="388" y="0"/>
                  </a:moveTo>
                  <a:cubicBezTo>
                    <a:pt x="257" y="0"/>
                    <a:pt x="131" y="77"/>
                    <a:pt x="76" y="205"/>
                  </a:cubicBezTo>
                  <a:cubicBezTo>
                    <a:pt x="0" y="378"/>
                    <a:pt x="80" y="579"/>
                    <a:pt x="252" y="654"/>
                  </a:cubicBezTo>
                  <a:cubicBezTo>
                    <a:pt x="296" y="673"/>
                    <a:pt x="342" y="682"/>
                    <a:pt x="387" y="682"/>
                  </a:cubicBezTo>
                  <a:cubicBezTo>
                    <a:pt x="519" y="682"/>
                    <a:pt x="644" y="606"/>
                    <a:pt x="701" y="477"/>
                  </a:cubicBezTo>
                  <a:cubicBezTo>
                    <a:pt x="776" y="305"/>
                    <a:pt x="697" y="104"/>
                    <a:pt x="524" y="29"/>
                  </a:cubicBezTo>
                  <a:cubicBezTo>
                    <a:pt x="479" y="10"/>
                    <a:pt x="433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694;p46"/>
            <p:cNvSpPr/>
            <p:nvPr/>
          </p:nvSpPr>
          <p:spPr>
            <a:xfrm flipH="1">
              <a:off x="4080475" y="4492300"/>
              <a:ext cx="33775" cy="27100"/>
            </a:xfrm>
            <a:custGeom>
              <a:avLst/>
              <a:gdLst/>
              <a:ahLst/>
              <a:cxnLst/>
              <a:rect l="l" t="t" r="r" b="b"/>
              <a:pathLst>
                <a:path w="1351" h="1084" extrusionOk="0">
                  <a:moveTo>
                    <a:pt x="258" y="1"/>
                  </a:moveTo>
                  <a:cubicBezTo>
                    <a:pt x="234" y="1"/>
                    <a:pt x="213" y="17"/>
                    <a:pt x="207" y="41"/>
                  </a:cubicBezTo>
                  <a:cubicBezTo>
                    <a:pt x="199" y="77"/>
                    <a:pt x="0" y="931"/>
                    <a:pt x="498" y="1067"/>
                  </a:cubicBezTo>
                  <a:cubicBezTo>
                    <a:pt x="536" y="1079"/>
                    <a:pt x="574" y="1083"/>
                    <a:pt x="611" y="1083"/>
                  </a:cubicBezTo>
                  <a:cubicBezTo>
                    <a:pt x="1041" y="1083"/>
                    <a:pt x="1326" y="407"/>
                    <a:pt x="1339" y="376"/>
                  </a:cubicBezTo>
                  <a:cubicBezTo>
                    <a:pt x="1351" y="349"/>
                    <a:pt x="1338" y="318"/>
                    <a:pt x="1310" y="308"/>
                  </a:cubicBezTo>
                  <a:cubicBezTo>
                    <a:pt x="1304" y="305"/>
                    <a:pt x="1297" y="303"/>
                    <a:pt x="1290" y="303"/>
                  </a:cubicBezTo>
                  <a:cubicBezTo>
                    <a:pt x="1270" y="303"/>
                    <a:pt x="1250" y="316"/>
                    <a:pt x="1242" y="336"/>
                  </a:cubicBezTo>
                  <a:cubicBezTo>
                    <a:pt x="1239" y="343"/>
                    <a:pt x="970" y="978"/>
                    <a:pt x="609" y="978"/>
                  </a:cubicBezTo>
                  <a:cubicBezTo>
                    <a:pt x="582" y="978"/>
                    <a:pt x="554" y="974"/>
                    <a:pt x="525" y="966"/>
                  </a:cubicBezTo>
                  <a:cubicBezTo>
                    <a:pt x="126" y="856"/>
                    <a:pt x="308" y="73"/>
                    <a:pt x="310" y="66"/>
                  </a:cubicBezTo>
                  <a:cubicBezTo>
                    <a:pt x="316" y="37"/>
                    <a:pt x="299" y="9"/>
                    <a:pt x="271" y="2"/>
                  </a:cubicBezTo>
                  <a:cubicBezTo>
                    <a:pt x="266" y="1"/>
                    <a:pt x="262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695;p46"/>
            <p:cNvSpPr/>
            <p:nvPr/>
          </p:nvSpPr>
          <p:spPr>
            <a:xfrm flipH="1">
              <a:off x="3361900" y="45219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5" y="1"/>
                  </a:moveTo>
                  <a:cubicBezTo>
                    <a:pt x="2259" y="1"/>
                    <a:pt x="1572" y="263"/>
                    <a:pt x="1048" y="787"/>
                  </a:cubicBezTo>
                  <a:cubicBezTo>
                    <a:pt x="0" y="1834"/>
                    <a:pt x="0" y="3533"/>
                    <a:pt x="1048" y="4580"/>
                  </a:cubicBezTo>
                  <a:cubicBezTo>
                    <a:pt x="1572" y="5103"/>
                    <a:pt x="2259" y="5365"/>
                    <a:pt x="2945" y="5365"/>
                  </a:cubicBezTo>
                  <a:cubicBezTo>
                    <a:pt x="3632" y="5365"/>
                    <a:pt x="4318" y="5103"/>
                    <a:pt x="4842" y="4580"/>
                  </a:cubicBezTo>
                  <a:cubicBezTo>
                    <a:pt x="5890" y="3533"/>
                    <a:pt x="5890" y="1834"/>
                    <a:pt x="4842" y="787"/>
                  </a:cubicBezTo>
                  <a:cubicBezTo>
                    <a:pt x="4318" y="263"/>
                    <a:pt x="3632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696;p46"/>
            <p:cNvSpPr/>
            <p:nvPr/>
          </p:nvSpPr>
          <p:spPr>
            <a:xfrm flipH="1">
              <a:off x="3457700" y="45823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697;p46"/>
            <p:cNvSpPr/>
            <p:nvPr/>
          </p:nvSpPr>
          <p:spPr>
            <a:xfrm flipH="1">
              <a:off x="3416425" y="4579750"/>
              <a:ext cx="33450" cy="28225"/>
            </a:xfrm>
            <a:custGeom>
              <a:avLst/>
              <a:gdLst/>
              <a:ahLst/>
              <a:cxnLst/>
              <a:rect l="l" t="t" r="r" b="b"/>
              <a:pathLst>
                <a:path w="1338" h="1129" extrusionOk="0">
                  <a:moveTo>
                    <a:pt x="1065" y="0"/>
                  </a:moveTo>
                  <a:cubicBezTo>
                    <a:pt x="1061" y="0"/>
                    <a:pt x="1057" y="1"/>
                    <a:pt x="1053" y="2"/>
                  </a:cubicBezTo>
                  <a:cubicBezTo>
                    <a:pt x="1024" y="9"/>
                    <a:pt x="1007" y="39"/>
                    <a:pt x="1015" y="66"/>
                  </a:cubicBezTo>
                  <a:cubicBezTo>
                    <a:pt x="1017" y="73"/>
                    <a:pt x="1212" y="847"/>
                    <a:pt x="823" y="1001"/>
                  </a:cubicBezTo>
                  <a:cubicBezTo>
                    <a:pt x="787" y="1016"/>
                    <a:pt x="751" y="1022"/>
                    <a:pt x="716" y="1022"/>
                  </a:cubicBezTo>
                  <a:cubicBezTo>
                    <a:pt x="380" y="1022"/>
                    <a:pt x="111" y="420"/>
                    <a:pt x="108" y="414"/>
                  </a:cubicBezTo>
                  <a:cubicBezTo>
                    <a:pt x="99" y="394"/>
                    <a:pt x="80" y="382"/>
                    <a:pt x="59" y="382"/>
                  </a:cubicBezTo>
                  <a:cubicBezTo>
                    <a:pt x="52" y="382"/>
                    <a:pt x="45" y="383"/>
                    <a:pt x="38" y="386"/>
                  </a:cubicBezTo>
                  <a:cubicBezTo>
                    <a:pt x="12" y="398"/>
                    <a:pt x="0" y="429"/>
                    <a:pt x="12" y="456"/>
                  </a:cubicBezTo>
                  <a:cubicBezTo>
                    <a:pt x="25" y="487"/>
                    <a:pt x="312" y="1129"/>
                    <a:pt x="715" y="1129"/>
                  </a:cubicBezTo>
                  <a:cubicBezTo>
                    <a:pt x="762" y="1129"/>
                    <a:pt x="812" y="1119"/>
                    <a:pt x="862" y="1099"/>
                  </a:cubicBezTo>
                  <a:cubicBezTo>
                    <a:pt x="1338" y="910"/>
                    <a:pt x="1126" y="76"/>
                    <a:pt x="1116" y="40"/>
                  </a:cubicBezTo>
                  <a:cubicBezTo>
                    <a:pt x="1111" y="15"/>
                    <a:pt x="1089" y="0"/>
                    <a:pt x="10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698;p46"/>
            <p:cNvSpPr/>
            <p:nvPr/>
          </p:nvSpPr>
          <p:spPr>
            <a:xfrm flipH="1">
              <a:off x="3649725" y="4049550"/>
              <a:ext cx="147250" cy="134150"/>
            </a:xfrm>
            <a:custGeom>
              <a:avLst/>
              <a:gdLst/>
              <a:ahLst/>
              <a:cxnLst/>
              <a:rect l="l" t="t" r="r" b="b"/>
              <a:pathLst>
                <a:path w="5890" h="5366" extrusionOk="0">
                  <a:moveTo>
                    <a:pt x="2946" y="1"/>
                  </a:moveTo>
                  <a:cubicBezTo>
                    <a:pt x="2259" y="1"/>
                    <a:pt x="1573" y="262"/>
                    <a:pt x="1049" y="786"/>
                  </a:cubicBezTo>
                  <a:cubicBezTo>
                    <a:pt x="1" y="1834"/>
                    <a:pt x="1" y="3532"/>
                    <a:pt x="1049" y="4580"/>
                  </a:cubicBezTo>
                  <a:cubicBezTo>
                    <a:pt x="1573" y="5104"/>
                    <a:pt x="2259" y="5365"/>
                    <a:pt x="2946" y="5365"/>
                  </a:cubicBezTo>
                  <a:cubicBezTo>
                    <a:pt x="3632" y="5365"/>
                    <a:pt x="4319" y="5104"/>
                    <a:pt x="4842" y="4580"/>
                  </a:cubicBezTo>
                  <a:cubicBezTo>
                    <a:pt x="5889" y="3532"/>
                    <a:pt x="5889" y="1834"/>
                    <a:pt x="4842" y="786"/>
                  </a:cubicBezTo>
                  <a:cubicBezTo>
                    <a:pt x="4319" y="262"/>
                    <a:pt x="3632" y="1"/>
                    <a:pt x="29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699;p46"/>
            <p:cNvSpPr/>
            <p:nvPr/>
          </p:nvSpPr>
          <p:spPr>
            <a:xfrm flipH="1">
              <a:off x="3745500" y="4110000"/>
              <a:ext cx="18825" cy="17025"/>
            </a:xfrm>
            <a:custGeom>
              <a:avLst/>
              <a:gdLst/>
              <a:ahLst/>
              <a:cxnLst/>
              <a:rect l="l" t="t" r="r" b="b"/>
              <a:pathLst>
                <a:path w="753" h="681" extrusionOk="0">
                  <a:moveTo>
                    <a:pt x="377" y="0"/>
                  </a:moveTo>
                  <a:cubicBezTo>
                    <a:pt x="351" y="0"/>
                    <a:pt x="324" y="3"/>
                    <a:pt x="297" y="10"/>
                  </a:cubicBezTo>
                  <a:cubicBezTo>
                    <a:pt x="114" y="54"/>
                    <a:pt x="1" y="238"/>
                    <a:pt x="45" y="421"/>
                  </a:cubicBezTo>
                  <a:cubicBezTo>
                    <a:pt x="83" y="577"/>
                    <a:pt x="223" y="681"/>
                    <a:pt x="376" y="681"/>
                  </a:cubicBezTo>
                  <a:cubicBezTo>
                    <a:pt x="403" y="681"/>
                    <a:pt x="430" y="678"/>
                    <a:pt x="457" y="671"/>
                  </a:cubicBezTo>
                  <a:cubicBezTo>
                    <a:pt x="640" y="627"/>
                    <a:pt x="752" y="443"/>
                    <a:pt x="708" y="260"/>
                  </a:cubicBezTo>
                  <a:cubicBezTo>
                    <a:pt x="670" y="104"/>
                    <a:pt x="53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700;p46"/>
            <p:cNvSpPr/>
            <p:nvPr/>
          </p:nvSpPr>
          <p:spPr>
            <a:xfrm flipH="1">
              <a:off x="3683875" y="4095050"/>
              <a:ext cx="18825" cy="17050"/>
            </a:xfrm>
            <a:custGeom>
              <a:avLst/>
              <a:gdLst/>
              <a:ahLst/>
              <a:cxnLst/>
              <a:rect l="l" t="t" r="r" b="b"/>
              <a:pathLst>
                <a:path w="753" h="682" extrusionOk="0">
                  <a:moveTo>
                    <a:pt x="377" y="0"/>
                  </a:moveTo>
                  <a:cubicBezTo>
                    <a:pt x="350" y="0"/>
                    <a:pt x="324" y="3"/>
                    <a:pt x="297" y="10"/>
                  </a:cubicBezTo>
                  <a:cubicBezTo>
                    <a:pt x="114" y="54"/>
                    <a:pt x="1" y="239"/>
                    <a:pt x="45" y="422"/>
                  </a:cubicBezTo>
                  <a:cubicBezTo>
                    <a:pt x="83" y="578"/>
                    <a:pt x="223" y="682"/>
                    <a:pt x="376" y="682"/>
                  </a:cubicBezTo>
                  <a:cubicBezTo>
                    <a:pt x="403" y="682"/>
                    <a:pt x="430" y="679"/>
                    <a:pt x="457" y="672"/>
                  </a:cubicBezTo>
                  <a:cubicBezTo>
                    <a:pt x="640" y="628"/>
                    <a:pt x="752" y="444"/>
                    <a:pt x="708" y="261"/>
                  </a:cubicBezTo>
                  <a:cubicBezTo>
                    <a:pt x="670" y="105"/>
                    <a:pt x="530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701;p46"/>
            <p:cNvSpPr/>
            <p:nvPr/>
          </p:nvSpPr>
          <p:spPr>
            <a:xfrm flipH="1">
              <a:off x="3704250" y="4107325"/>
              <a:ext cx="33475" cy="28225"/>
            </a:xfrm>
            <a:custGeom>
              <a:avLst/>
              <a:gdLst/>
              <a:ahLst/>
              <a:cxnLst/>
              <a:rect l="l" t="t" r="r" b="b"/>
              <a:pathLst>
                <a:path w="1339" h="1129" extrusionOk="0">
                  <a:moveTo>
                    <a:pt x="1067" y="1"/>
                  </a:moveTo>
                  <a:cubicBezTo>
                    <a:pt x="1062" y="1"/>
                    <a:pt x="1058" y="1"/>
                    <a:pt x="1053" y="3"/>
                  </a:cubicBezTo>
                  <a:cubicBezTo>
                    <a:pt x="1026" y="10"/>
                    <a:pt x="1009" y="39"/>
                    <a:pt x="1016" y="67"/>
                  </a:cubicBezTo>
                  <a:cubicBezTo>
                    <a:pt x="1018" y="74"/>
                    <a:pt x="1214" y="848"/>
                    <a:pt x="825" y="1002"/>
                  </a:cubicBezTo>
                  <a:cubicBezTo>
                    <a:pt x="789" y="1017"/>
                    <a:pt x="753" y="1023"/>
                    <a:pt x="718" y="1023"/>
                  </a:cubicBezTo>
                  <a:cubicBezTo>
                    <a:pt x="381" y="1023"/>
                    <a:pt x="112" y="420"/>
                    <a:pt x="110" y="414"/>
                  </a:cubicBezTo>
                  <a:cubicBezTo>
                    <a:pt x="101" y="394"/>
                    <a:pt x="82" y="383"/>
                    <a:pt x="61" y="383"/>
                  </a:cubicBezTo>
                  <a:cubicBezTo>
                    <a:pt x="54" y="383"/>
                    <a:pt x="47" y="384"/>
                    <a:pt x="40" y="387"/>
                  </a:cubicBezTo>
                  <a:cubicBezTo>
                    <a:pt x="13" y="399"/>
                    <a:pt x="1" y="430"/>
                    <a:pt x="12" y="456"/>
                  </a:cubicBezTo>
                  <a:cubicBezTo>
                    <a:pt x="26" y="487"/>
                    <a:pt x="312" y="1129"/>
                    <a:pt x="715" y="1129"/>
                  </a:cubicBezTo>
                  <a:cubicBezTo>
                    <a:pt x="764" y="1129"/>
                    <a:pt x="813" y="1121"/>
                    <a:pt x="864" y="1100"/>
                  </a:cubicBezTo>
                  <a:cubicBezTo>
                    <a:pt x="1338" y="911"/>
                    <a:pt x="1127" y="76"/>
                    <a:pt x="1118" y="41"/>
                  </a:cubicBezTo>
                  <a:cubicBezTo>
                    <a:pt x="1111" y="17"/>
                    <a:pt x="1090" y="1"/>
                    <a:pt x="10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702;p46"/>
            <p:cNvSpPr/>
            <p:nvPr/>
          </p:nvSpPr>
          <p:spPr>
            <a:xfrm flipH="1">
              <a:off x="4051000" y="4190625"/>
              <a:ext cx="4175" cy="97275"/>
            </a:xfrm>
            <a:custGeom>
              <a:avLst/>
              <a:gdLst/>
              <a:ahLst/>
              <a:cxnLst/>
              <a:rect l="l" t="t" r="r" b="b"/>
              <a:pathLst>
                <a:path w="167" h="3891" extrusionOk="0">
                  <a:moveTo>
                    <a:pt x="84" y="1"/>
                  </a:moveTo>
                  <a:cubicBezTo>
                    <a:pt x="39" y="1"/>
                    <a:pt x="1" y="38"/>
                    <a:pt x="1" y="84"/>
                  </a:cubicBezTo>
                  <a:lnTo>
                    <a:pt x="1" y="3808"/>
                  </a:lnTo>
                  <a:cubicBezTo>
                    <a:pt x="1" y="3853"/>
                    <a:pt x="38" y="3890"/>
                    <a:pt x="84" y="3890"/>
                  </a:cubicBezTo>
                  <a:cubicBezTo>
                    <a:pt x="130" y="3890"/>
                    <a:pt x="167" y="3853"/>
                    <a:pt x="167" y="3808"/>
                  </a:cubicBezTo>
                  <a:lnTo>
                    <a:pt x="167" y="84"/>
                  </a:lnTo>
                  <a:cubicBezTo>
                    <a:pt x="167" y="38"/>
                    <a:pt x="130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703;p46"/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2725" y="1"/>
                  </a:moveTo>
                  <a:cubicBezTo>
                    <a:pt x="2703" y="1"/>
                    <a:pt x="2682" y="9"/>
                    <a:pt x="2666" y="25"/>
                  </a:cubicBezTo>
                  <a:lnTo>
                    <a:pt x="33" y="2659"/>
                  </a:lnTo>
                  <a:cubicBezTo>
                    <a:pt x="1" y="2691"/>
                    <a:pt x="1" y="2743"/>
                    <a:pt x="33" y="2776"/>
                  </a:cubicBezTo>
                  <a:cubicBezTo>
                    <a:pt x="50" y="2792"/>
                    <a:pt x="71" y="2800"/>
                    <a:pt x="92" y="2800"/>
                  </a:cubicBezTo>
                  <a:cubicBezTo>
                    <a:pt x="113" y="2800"/>
                    <a:pt x="134" y="2792"/>
                    <a:pt x="150" y="2776"/>
                  </a:cubicBezTo>
                  <a:lnTo>
                    <a:pt x="2783" y="143"/>
                  </a:lnTo>
                  <a:cubicBezTo>
                    <a:pt x="2816" y="110"/>
                    <a:pt x="2816" y="58"/>
                    <a:pt x="2783" y="25"/>
                  </a:cubicBezTo>
                  <a:cubicBezTo>
                    <a:pt x="2767" y="9"/>
                    <a:pt x="2746" y="1"/>
                    <a:pt x="2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1704;p46"/>
            <p:cNvSpPr/>
            <p:nvPr/>
          </p:nvSpPr>
          <p:spPr>
            <a:xfrm flipH="1">
              <a:off x="4004450" y="423717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4" y="1"/>
                  </a:moveTo>
                  <a:cubicBezTo>
                    <a:pt x="37" y="1"/>
                    <a:pt x="0" y="38"/>
                    <a:pt x="0" y="84"/>
                  </a:cubicBezTo>
                  <a:cubicBezTo>
                    <a:pt x="0" y="130"/>
                    <a:pt x="37" y="167"/>
                    <a:pt x="84" y="167"/>
                  </a:cubicBezTo>
                  <a:lnTo>
                    <a:pt x="3807" y="167"/>
                  </a:lnTo>
                  <a:cubicBezTo>
                    <a:pt x="3852" y="167"/>
                    <a:pt x="3889" y="130"/>
                    <a:pt x="3889" y="84"/>
                  </a:cubicBezTo>
                  <a:cubicBezTo>
                    <a:pt x="3889" y="38"/>
                    <a:pt x="3852" y="1"/>
                    <a:pt x="38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705;p46"/>
            <p:cNvSpPr/>
            <p:nvPr/>
          </p:nvSpPr>
          <p:spPr>
            <a:xfrm flipH="1">
              <a:off x="4017875" y="4204250"/>
              <a:ext cx="70400" cy="70025"/>
            </a:xfrm>
            <a:custGeom>
              <a:avLst/>
              <a:gdLst/>
              <a:ahLst/>
              <a:cxnLst/>
              <a:rect l="l" t="t" r="r" b="b"/>
              <a:pathLst>
                <a:path w="2816" h="2801" extrusionOk="0">
                  <a:moveTo>
                    <a:pt x="92" y="1"/>
                  </a:moveTo>
                  <a:cubicBezTo>
                    <a:pt x="70" y="1"/>
                    <a:pt x="49" y="9"/>
                    <a:pt x="33" y="25"/>
                  </a:cubicBezTo>
                  <a:cubicBezTo>
                    <a:pt x="1" y="58"/>
                    <a:pt x="1" y="110"/>
                    <a:pt x="33" y="143"/>
                  </a:cubicBezTo>
                  <a:lnTo>
                    <a:pt x="2666" y="2776"/>
                  </a:lnTo>
                  <a:cubicBezTo>
                    <a:pt x="2683" y="2792"/>
                    <a:pt x="2704" y="2800"/>
                    <a:pt x="2725" y="2800"/>
                  </a:cubicBezTo>
                  <a:cubicBezTo>
                    <a:pt x="2746" y="2800"/>
                    <a:pt x="2767" y="2792"/>
                    <a:pt x="2783" y="2776"/>
                  </a:cubicBezTo>
                  <a:cubicBezTo>
                    <a:pt x="2816" y="2743"/>
                    <a:pt x="2816" y="2691"/>
                    <a:pt x="2783" y="2659"/>
                  </a:cubicBezTo>
                  <a:lnTo>
                    <a:pt x="150" y="25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706;p46"/>
            <p:cNvSpPr/>
            <p:nvPr/>
          </p:nvSpPr>
          <p:spPr>
            <a:xfrm flipH="1">
              <a:off x="3784400" y="4923775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7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30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707;p46"/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4" y="0"/>
                    <a:pt x="2683" y="9"/>
                    <a:pt x="2667" y="25"/>
                  </a:cubicBezTo>
                  <a:lnTo>
                    <a:pt x="34" y="2658"/>
                  </a:lnTo>
                  <a:cubicBezTo>
                    <a:pt x="1" y="2690"/>
                    <a:pt x="1" y="2742"/>
                    <a:pt x="34" y="2775"/>
                  </a:cubicBezTo>
                  <a:cubicBezTo>
                    <a:pt x="50" y="2791"/>
                    <a:pt x="71" y="2800"/>
                    <a:pt x="92" y="2800"/>
                  </a:cubicBezTo>
                  <a:cubicBezTo>
                    <a:pt x="113" y="2800"/>
                    <a:pt x="135" y="2791"/>
                    <a:pt x="151" y="2775"/>
                  </a:cubicBezTo>
                  <a:lnTo>
                    <a:pt x="2784" y="142"/>
                  </a:lnTo>
                  <a:cubicBezTo>
                    <a:pt x="2816" y="109"/>
                    <a:pt x="2816" y="57"/>
                    <a:pt x="2784" y="25"/>
                  </a:cubicBezTo>
                  <a:cubicBezTo>
                    <a:pt x="2768" y="9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708;p46"/>
            <p:cNvSpPr/>
            <p:nvPr/>
          </p:nvSpPr>
          <p:spPr>
            <a:xfrm flipH="1">
              <a:off x="3737850" y="4970325"/>
              <a:ext cx="97250" cy="4175"/>
            </a:xfrm>
            <a:custGeom>
              <a:avLst/>
              <a:gdLst/>
              <a:ahLst/>
              <a:cxnLst/>
              <a:rect l="l" t="t" r="r" b="b"/>
              <a:pathLst>
                <a:path w="3890" h="167" extrusionOk="0">
                  <a:moveTo>
                    <a:pt x="83" y="0"/>
                  </a:moveTo>
                  <a:cubicBezTo>
                    <a:pt x="37" y="0"/>
                    <a:pt x="0" y="37"/>
                    <a:pt x="0" y="83"/>
                  </a:cubicBezTo>
                  <a:cubicBezTo>
                    <a:pt x="0" y="128"/>
                    <a:pt x="37" y="166"/>
                    <a:pt x="83" y="166"/>
                  </a:cubicBezTo>
                  <a:lnTo>
                    <a:pt x="3806" y="166"/>
                  </a:lnTo>
                  <a:cubicBezTo>
                    <a:pt x="3852" y="166"/>
                    <a:pt x="3889" y="128"/>
                    <a:pt x="3889" y="83"/>
                  </a:cubicBezTo>
                  <a:cubicBezTo>
                    <a:pt x="3889" y="37"/>
                    <a:pt x="3852" y="0"/>
                    <a:pt x="3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709;p46"/>
            <p:cNvSpPr/>
            <p:nvPr/>
          </p:nvSpPr>
          <p:spPr>
            <a:xfrm flipH="1">
              <a:off x="3751300" y="4937400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1" y="0"/>
                    <a:pt x="50" y="9"/>
                    <a:pt x="34" y="25"/>
                  </a:cubicBezTo>
                  <a:cubicBezTo>
                    <a:pt x="1" y="57"/>
                    <a:pt x="1" y="109"/>
                    <a:pt x="34" y="142"/>
                  </a:cubicBezTo>
                  <a:lnTo>
                    <a:pt x="2667" y="2775"/>
                  </a:lnTo>
                  <a:cubicBezTo>
                    <a:pt x="2683" y="2791"/>
                    <a:pt x="2704" y="2800"/>
                    <a:pt x="2725" y="2800"/>
                  </a:cubicBezTo>
                  <a:cubicBezTo>
                    <a:pt x="2746" y="2800"/>
                    <a:pt x="2767" y="2791"/>
                    <a:pt x="2784" y="2775"/>
                  </a:cubicBezTo>
                  <a:cubicBezTo>
                    <a:pt x="2816" y="2742"/>
                    <a:pt x="2816" y="2690"/>
                    <a:pt x="2784" y="2658"/>
                  </a:cubicBezTo>
                  <a:lnTo>
                    <a:pt x="151" y="25"/>
                  </a:lnTo>
                  <a:cubicBezTo>
                    <a:pt x="135" y="9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710;p46"/>
            <p:cNvSpPr/>
            <p:nvPr/>
          </p:nvSpPr>
          <p:spPr>
            <a:xfrm flipH="1">
              <a:off x="3447900" y="4340200"/>
              <a:ext cx="4175" cy="97250"/>
            </a:xfrm>
            <a:custGeom>
              <a:avLst/>
              <a:gdLst/>
              <a:ahLst/>
              <a:cxnLst/>
              <a:rect l="l" t="t" r="r" b="b"/>
              <a:pathLst>
                <a:path w="167" h="3890" extrusionOk="0">
                  <a:moveTo>
                    <a:pt x="83" y="0"/>
                  </a:moveTo>
                  <a:cubicBezTo>
                    <a:pt x="38" y="0"/>
                    <a:pt x="1" y="37"/>
                    <a:pt x="1" y="83"/>
                  </a:cubicBezTo>
                  <a:lnTo>
                    <a:pt x="1" y="3806"/>
                  </a:lnTo>
                  <a:cubicBezTo>
                    <a:pt x="1" y="3853"/>
                    <a:pt x="38" y="3890"/>
                    <a:pt x="83" y="3890"/>
                  </a:cubicBezTo>
                  <a:cubicBezTo>
                    <a:pt x="130" y="3890"/>
                    <a:pt x="165" y="3853"/>
                    <a:pt x="167" y="3806"/>
                  </a:cubicBezTo>
                  <a:lnTo>
                    <a:pt x="167" y="83"/>
                  </a:lnTo>
                  <a:cubicBezTo>
                    <a:pt x="167" y="37"/>
                    <a:pt x="128" y="0"/>
                    <a:pt x="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711;p46"/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2725" y="0"/>
                  </a:moveTo>
                  <a:cubicBezTo>
                    <a:pt x="2703" y="0"/>
                    <a:pt x="2682" y="8"/>
                    <a:pt x="2666" y="25"/>
                  </a:cubicBezTo>
                  <a:lnTo>
                    <a:pt x="33" y="2658"/>
                  </a:lnTo>
                  <a:cubicBezTo>
                    <a:pt x="1" y="2691"/>
                    <a:pt x="1" y="2742"/>
                    <a:pt x="33" y="2775"/>
                  </a:cubicBezTo>
                  <a:cubicBezTo>
                    <a:pt x="49" y="2791"/>
                    <a:pt x="70" y="2799"/>
                    <a:pt x="92" y="2799"/>
                  </a:cubicBezTo>
                  <a:cubicBezTo>
                    <a:pt x="113" y="2799"/>
                    <a:pt x="134" y="2791"/>
                    <a:pt x="151" y="2775"/>
                  </a:cubicBezTo>
                  <a:lnTo>
                    <a:pt x="2784" y="142"/>
                  </a:lnTo>
                  <a:cubicBezTo>
                    <a:pt x="2815" y="109"/>
                    <a:pt x="2815" y="58"/>
                    <a:pt x="2784" y="25"/>
                  </a:cubicBezTo>
                  <a:cubicBezTo>
                    <a:pt x="2767" y="8"/>
                    <a:pt x="2746" y="0"/>
                    <a:pt x="27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712;p46"/>
            <p:cNvSpPr/>
            <p:nvPr/>
          </p:nvSpPr>
          <p:spPr>
            <a:xfrm flipH="1">
              <a:off x="3401350" y="4386750"/>
              <a:ext cx="97275" cy="4150"/>
            </a:xfrm>
            <a:custGeom>
              <a:avLst/>
              <a:gdLst/>
              <a:ahLst/>
              <a:cxnLst/>
              <a:rect l="l" t="t" r="r" b="b"/>
              <a:pathLst>
                <a:path w="3891" h="166" extrusionOk="0">
                  <a:moveTo>
                    <a:pt x="83" y="0"/>
                  </a:moveTo>
                  <a:cubicBezTo>
                    <a:pt x="38" y="0"/>
                    <a:pt x="1" y="37"/>
                    <a:pt x="1" y="82"/>
                  </a:cubicBezTo>
                  <a:cubicBezTo>
                    <a:pt x="1" y="129"/>
                    <a:pt x="38" y="166"/>
                    <a:pt x="83" y="166"/>
                  </a:cubicBezTo>
                  <a:lnTo>
                    <a:pt x="3807" y="166"/>
                  </a:lnTo>
                  <a:cubicBezTo>
                    <a:pt x="3853" y="166"/>
                    <a:pt x="3890" y="129"/>
                    <a:pt x="3890" y="82"/>
                  </a:cubicBezTo>
                  <a:cubicBezTo>
                    <a:pt x="3890" y="37"/>
                    <a:pt x="3853" y="0"/>
                    <a:pt x="3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713;p46"/>
            <p:cNvSpPr/>
            <p:nvPr/>
          </p:nvSpPr>
          <p:spPr>
            <a:xfrm flipH="1">
              <a:off x="3414800" y="4353825"/>
              <a:ext cx="70400" cy="70000"/>
            </a:xfrm>
            <a:custGeom>
              <a:avLst/>
              <a:gdLst/>
              <a:ahLst/>
              <a:cxnLst/>
              <a:rect l="l" t="t" r="r" b="b"/>
              <a:pathLst>
                <a:path w="2816" h="2800" extrusionOk="0">
                  <a:moveTo>
                    <a:pt x="92" y="0"/>
                  </a:moveTo>
                  <a:cubicBezTo>
                    <a:pt x="70" y="0"/>
                    <a:pt x="49" y="8"/>
                    <a:pt x="33" y="25"/>
                  </a:cubicBezTo>
                  <a:cubicBezTo>
                    <a:pt x="1" y="58"/>
                    <a:pt x="1" y="109"/>
                    <a:pt x="33" y="142"/>
                  </a:cubicBezTo>
                  <a:lnTo>
                    <a:pt x="2666" y="2775"/>
                  </a:lnTo>
                  <a:cubicBezTo>
                    <a:pt x="2682" y="2791"/>
                    <a:pt x="2703" y="2799"/>
                    <a:pt x="2725" y="2799"/>
                  </a:cubicBezTo>
                  <a:cubicBezTo>
                    <a:pt x="2746" y="2799"/>
                    <a:pt x="2767" y="2791"/>
                    <a:pt x="2784" y="2775"/>
                  </a:cubicBezTo>
                  <a:cubicBezTo>
                    <a:pt x="2815" y="2742"/>
                    <a:pt x="2815" y="2691"/>
                    <a:pt x="2784" y="2658"/>
                  </a:cubicBezTo>
                  <a:lnTo>
                    <a:pt x="151" y="25"/>
                  </a:lnTo>
                  <a:cubicBezTo>
                    <a:pt x="134" y="8"/>
                    <a:pt x="113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1714;p46"/>
            <p:cNvSpPr/>
            <p:nvPr/>
          </p:nvSpPr>
          <p:spPr>
            <a:xfrm flipH="1">
              <a:off x="3397650" y="4562675"/>
              <a:ext cx="18775" cy="17075"/>
            </a:xfrm>
            <a:custGeom>
              <a:avLst/>
              <a:gdLst/>
              <a:ahLst/>
              <a:cxnLst/>
              <a:rect l="l" t="t" r="r" b="b"/>
              <a:pathLst>
                <a:path w="751" h="683" extrusionOk="0">
                  <a:moveTo>
                    <a:pt x="376" y="1"/>
                  </a:moveTo>
                  <a:cubicBezTo>
                    <a:pt x="349" y="1"/>
                    <a:pt x="322" y="4"/>
                    <a:pt x="295" y="11"/>
                  </a:cubicBezTo>
                  <a:cubicBezTo>
                    <a:pt x="112" y="55"/>
                    <a:pt x="0" y="239"/>
                    <a:pt x="45" y="422"/>
                  </a:cubicBezTo>
                  <a:cubicBezTo>
                    <a:pt x="83" y="578"/>
                    <a:pt x="222" y="683"/>
                    <a:pt x="376" y="683"/>
                  </a:cubicBezTo>
                  <a:cubicBezTo>
                    <a:pt x="402" y="683"/>
                    <a:pt x="429" y="680"/>
                    <a:pt x="456" y="673"/>
                  </a:cubicBezTo>
                  <a:cubicBezTo>
                    <a:pt x="639" y="629"/>
                    <a:pt x="751" y="444"/>
                    <a:pt x="706" y="261"/>
                  </a:cubicBezTo>
                  <a:cubicBezTo>
                    <a:pt x="668" y="105"/>
                    <a:pt x="52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48969" y="-2048970"/>
            <a:ext cx="5143501" cy="92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2" descr="C:\Users\Thinkpad\Desktop\新建文件夹 (2)\2_0005_图层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6" y="-82446"/>
            <a:ext cx="9061554" cy="522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/>
          <p:nvPr/>
        </p:nvSpPr>
        <p:spPr>
          <a:xfrm>
            <a:off x="651546" y="1509352"/>
            <a:ext cx="8492453" cy="16252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đây?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2576;p55"/>
          <p:cNvGrpSpPr/>
          <p:nvPr/>
        </p:nvGrpSpPr>
        <p:grpSpPr>
          <a:xfrm>
            <a:off x="456805" y="1509351"/>
            <a:ext cx="527840" cy="591902"/>
            <a:chOff x="3185531" y="1995791"/>
            <a:chExt cx="339206" cy="380374"/>
          </a:xfrm>
        </p:grpSpPr>
        <p:sp>
          <p:nvSpPr>
            <p:cNvPr id="10" name="Google Shape;2577;p55"/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2578;p55"/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2579;p55"/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2580;p55"/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2581;p55"/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2582;p55"/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2583;p55"/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2584;p55"/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2585;p55"/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2586;p55"/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587;p55"/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588;p55"/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589;p55"/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590;p55"/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591;p55"/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92;p55"/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593;p55"/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594;p55"/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595;p55"/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596;p55"/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2597;p55"/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2598;p55"/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2599;p55"/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7" name="Google Shape;2576;p55"/>
          <p:cNvGrpSpPr/>
          <p:nvPr/>
        </p:nvGrpSpPr>
        <p:grpSpPr>
          <a:xfrm>
            <a:off x="508644" y="2377185"/>
            <a:ext cx="527840" cy="591902"/>
            <a:chOff x="3185531" y="1995791"/>
            <a:chExt cx="339206" cy="380374"/>
          </a:xfrm>
        </p:grpSpPr>
        <p:sp>
          <p:nvSpPr>
            <p:cNvPr id="58" name="Google Shape;2577;p55"/>
            <p:cNvSpPr/>
            <p:nvPr/>
          </p:nvSpPr>
          <p:spPr>
            <a:xfrm>
              <a:off x="3319696" y="2339702"/>
              <a:ext cx="70611" cy="36463"/>
            </a:xfrm>
            <a:custGeom>
              <a:avLst/>
              <a:gdLst/>
              <a:ahLst/>
              <a:cxnLst/>
              <a:rect l="l" t="t" r="r" b="b"/>
              <a:pathLst>
                <a:path w="1861" h="961" extrusionOk="0">
                  <a:moveTo>
                    <a:pt x="1" y="1"/>
                  </a:moveTo>
                  <a:lnTo>
                    <a:pt x="1" y="361"/>
                  </a:lnTo>
                  <a:cubicBezTo>
                    <a:pt x="1" y="692"/>
                    <a:pt x="270" y="960"/>
                    <a:pt x="601" y="960"/>
                  </a:cubicBezTo>
                  <a:lnTo>
                    <a:pt x="1262" y="960"/>
                  </a:lnTo>
                  <a:cubicBezTo>
                    <a:pt x="1593" y="960"/>
                    <a:pt x="1861" y="692"/>
                    <a:pt x="1861" y="361"/>
                  </a:cubicBezTo>
                  <a:lnTo>
                    <a:pt x="1861" y="1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2578;p55"/>
            <p:cNvSpPr/>
            <p:nvPr/>
          </p:nvSpPr>
          <p:spPr>
            <a:xfrm>
              <a:off x="3231973" y="2001445"/>
              <a:ext cx="246892" cy="316706"/>
            </a:xfrm>
            <a:custGeom>
              <a:avLst/>
              <a:gdLst/>
              <a:ahLst/>
              <a:cxnLst/>
              <a:rect l="l" t="t" r="r" b="b"/>
              <a:pathLst>
                <a:path w="6507" h="8347" extrusionOk="0">
                  <a:moveTo>
                    <a:pt x="3255" y="0"/>
                  </a:moveTo>
                  <a:cubicBezTo>
                    <a:pt x="1464" y="0"/>
                    <a:pt x="13" y="1443"/>
                    <a:pt x="4" y="3235"/>
                  </a:cubicBezTo>
                  <a:cubicBezTo>
                    <a:pt x="0" y="4044"/>
                    <a:pt x="292" y="4784"/>
                    <a:pt x="777" y="5355"/>
                  </a:cubicBezTo>
                  <a:cubicBezTo>
                    <a:pt x="1135" y="5777"/>
                    <a:pt x="1411" y="6263"/>
                    <a:pt x="1574" y="6791"/>
                  </a:cubicBezTo>
                  <a:lnTo>
                    <a:pt x="1809" y="7555"/>
                  </a:lnTo>
                  <a:lnTo>
                    <a:pt x="1782" y="8347"/>
                  </a:lnTo>
                  <a:lnTo>
                    <a:pt x="1782" y="8347"/>
                  </a:lnTo>
                  <a:lnTo>
                    <a:pt x="4702" y="8279"/>
                  </a:lnTo>
                  <a:lnTo>
                    <a:pt x="4702" y="7555"/>
                  </a:lnTo>
                  <a:lnTo>
                    <a:pt x="4926" y="6827"/>
                  </a:lnTo>
                  <a:cubicBezTo>
                    <a:pt x="5091" y="6290"/>
                    <a:pt x="5361" y="5791"/>
                    <a:pt x="5726" y="5363"/>
                  </a:cubicBezTo>
                  <a:cubicBezTo>
                    <a:pt x="6212" y="4795"/>
                    <a:pt x="6506" y="4058"/>
                    <a:pt x="6506" y="3251"/>
                  </a:cubicBezTo>
                  <a:cubicBezTo>
                    <a:pt x="6506" y="1456"/>
                    <a:pt x="5051" y="0"/>
                    <a:pt x="3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2579;p55"/>
            <p:cNvSpPr/>
            <p:nvPr/>
          </p:nvSpPr>
          <p:spPr>
            <a:xfrm>
              <a:off x="3289228" y="2288442"/>
              <a:ext cx="132305" cy="65413"/>
            </a:xfrm>
            <a:custGeom>
              <a:avLst/>
              <a:gdLst/>
              <a:ahLst/>
              <a:cxnLst/>
              <a:rect l="l" t="t" r="r" b="b"/>
              <a:pathLst>
                <a:path w="3487" h="1724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1129"/>
                  </a:lnTo>
                  <a:cubicBezTo>
                    <a:pt x="1" y="1458"/>
                    <a:pt x="268" y="1724"/>
                    <a:pt x="595" y="1724"/>
                  </a:cubicBezTo>
                  <a:lnTo>
                    <a:pt x="2892" y="1724"/>
                  </a:lnTo>
                  <a:cubicBezTo>
                    <a:pt x="3220" y="1724"/>
                    <a:pt x="3487" y="1458"/>
                    <a:pt x="3487" y="1129"/>
                  </a:cubicBez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2580;p55"/>
            <p:cNvSpPr/>
            <p:nvPr/>
          </p:nvSpPr>
          <p:spPr>
            <a:xfrm>
              <a:off x="3231973" y="2001255"/>
              <a:ext cx="183035" cy="316744"/>
            </a:xfrm>
            <a:custGeom>
              <a:avLst/>
              <a:gdLst/>
              <a:ahLst/>
              <a:cxnLst/>
              <a:rect l="l" t="t" r="r" b="b"/>
              <a:pathLst>
                <a:path w="4824" h="8348" extrusionOk="0">
                  <a:moveTo>
                    <a:pt x="3255" y="0"/>
                  </a:moveTo>
                  <a:cubicBezTo>
                    <a:pt x="1464" y="0"/>
                    <a:pt x="13" y="1444"/>
                    <a:pt x="4" y="3235"/>
                  </a:cubicBezTo>
                  <a:cubicBezTo>
                    <a:pt x="0" y="4051"/>
                    <a:pt x="298" y="4797"/>
                    <a:pt x="790" y="5370"/>
                  </a:cubicBezTo>
                  <a:cubicBezTo>
                    <a:pt x="1154" y="5793"/>
                    <a:pt x="1420" y="6291"/>
                    <a:pt x="1584" y="6824"/>
                  </a:cubicBezTo>
                  <a:lnTo>
                    <a:pt x="1809" y="7556"/>
                  </a:lnTo>
                  <a:lnTo>
                    <a:pt x="1782" y="8348"/>
                  </a:lnTo>
                  <a:lnTo>
                    <a:pt x="2397" y="8333"/>
                  </a:lnTo>
                  <a:lnTo>
                    <a:pt x="4702" y="8279"/>
                  </a:lnTo>
                  <a:lnTo>
                    <a:pt x="4702" y="7556"/>
                  </a:lnTo>
                  <a:lnTo>
                    <a:pt x="4824" y="7159"/>
                  </a:lnTo>
                  <a:lnTo>
                    <a:pt x="2966" y="7159"/>
                  </a:lnTo>
                  <a:cubicBezTo>
                    <a:pt x="2759" y="7158"/>
                    <a:pt x="2575" y="7022"/>
                    <a:pt x="2514" y="6824"/>
                  </a:cubicBezTo>
                  <a:cubicBezTo>
                    <a:pt x="2350" y="6291"/>
                    <a:pt x="2083" y="5793"/>
                    <a:pt x="1720" y="5370"/>
                  </a:cubicBezTo>
                  <a:cubicBezTo>
                    <a:pt x="1228" y="4797"/>
                    <a:pt x="930" y="4051"/>
                    <a:pt x="935" y="3235"/>
                  </a:cubicBezTo>
                  <a:cubicBezTo>
                    <a:pt x="943" y="1602"/>
                    <a:pt x="2150" y="258"/>
                    <a:pt x="3720" y="34"/>
                  </a:cubicBezTo>
                  <a:cubicBezTo>
                    <a:pt x="3569" y="12"/>
                    <a:pt x="3413" y="0"/>
                    <a:pt x="325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2581;p55"/>
            <p:cNvSpPr/>
            <p:nvPr/>
          </p:nvSpPr>
          <p:spPr>
            <a:xfrm>
              <a:off x="3349405" y="2135571"/>
              <a:ext cx="11193" cy="210277"/>
            </a:xfrm>
            <a:custGeom>
              <a:avLst/>
              <a:gdLst/>
              <a:ahLst/>
              <a:cxnLst/>
              <a:rect l="l" t="t" r="r" b="b"/>
              <a:pathLst>
                <a:path w="295" h="5542" extrusionOk="0">
                  <a:moveTo>
                    <a:pt x="148" y="1"/>
                  </a:moveTo>
                  <a:cubicBezTo>
                    <a:pt x="137" y="1"/>
                    <a:pt x="126" y="2"/>
                    <a:pt x="115" y="4"/>
                  </a:cubicBezTo>
                  <a:cubicBezTo>
                    <a:pt x="47" y="19"/>
                    <a:pt x="1" y="83"/>
                    <a:pt x="1" y="153"/>
                  </a:cubicBezTo>
                  <a:lnTo>
                    <a:pt x="1" y="5394"/>
                  </a:lnTo>
                  <a:cubicBezTo>
                    <a:pt x="1" y="5476"/>
                    <a:pt x="67" y="5541"/>
                    <a:pt x="148" y="5541"/>
                  </a:cubicBezTo>
                  <a:cubicBezTo>
                    <a:pt x="229" y="5541"/>
                    <a:pt x="295" y="5476"/>
                    <a:pt x="295" y="5394"/>
                  </a:cubicBezTo>
                  <a:lnTo>
                    <a:pt x="295" y="150"/>
                  </a:lnTo>
                  <a:cubicBezTo>
                    <a:pt x="295" y="68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2582;p55"/>
            <p:cNvSpPr/>
            <p:nvPr/>
          </p:nvSpPr>
          <p:spPr>
            <a:xfrm>
              <a:off x="3272344" y="2042043"/>
              <a:ext cx="165543" cy="165505"/>
            </a:xfrm>
            <a:custGeom>
              <a:avLst/>
              <a:gdLst/>
              <a:ahLst/>
              <a:cxnLst/>
              <a:rect l="l" t="t" r="r" b="b"/>
              <a:pathLst>
                <a:path w="4363" h="4362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1"/>
                    <a:pt x="2182" y="4361"/>
                  </a:cubicBezTo>
                  <a:cubicBezTo>
                    <a:pt x="3386" y="4361"/>
                    <a:pt x="4363" y="3386"/>
                    <a:pt x="4363" y="2181"/>
                  </a:cubicBezTo>
                  <a:cubicBezTo>
                    <a:pt x="4363" y="977"/>
                    <a:pt x="3386" y="0"/>
                    <a:pt x="2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2583;p55"/>
            <p:cNvSpPr/>
            <p:nvPr/>
          </p:nvSpPr>
          <p:spPr>
            <a:xfrm>
              <a:off x="3272344" y="2042043"/>
              <a:ext cx="106543" cy="165543"/>
            </a:xfrm>
            <a:custGeom>
              <a:avLst/>
              <a:gdLst/>
              <a:ahLst/>
              <a:cxnLst/>
              <a:rect l="l" t="t" r="r" b="b"/>
              <a:pathLst>
                <a:path w="2808" h="4363" extrusionOk="0">
                  <a:moveTo>
                    <a:pt x="2182" y="0"/>
                  </a:moveTo>
                  <a:cubicBezTo>
                    <a:pt x="977" y="0"/>
                    <a:pt x="1" y="977"/>
                    <a:pt x="1" y="2181"/>
                  </a:cubicBezTo>
                  <a:cubicBezTo>
                    <a:pt x="1" y="3386"/>
                    <a:pt x="977" y="4362"/>
                    <a:pt x="2182" y="4362"/>
                  </a:cubicBezTo>
                  <a:cubicBezTo>
                    <a:pt x="2400" y="4362"/>
                    <a:pt x="2610" y="4330"/>
                    <a:pt x="2807" y="4271"/>
                  </a:cubicBezTo>
                  <a:cubicBezTo>
                    <a:pt x="1908" y="4002"/>
                    <a:pt x="1252" y="3168"/>
                    <a:pt x="1252" y="2181"/>
                  </a:cubicBezTo>
                  <a:cubicBezTo>
                    <a:pt x="1252" y="1194"/>
                    <a:pt x="1908" y="360"/>
                    <a:pt x="2807" y="92"/>
                  </a:cubicBezTo>
                  <a:cubicBezTo>
                    <a:pt x="2610" y="32"/>
                    <a:pt x="2400" y="0"/>
                    <a:pt x="2182" y="0"/>
                  </a:cubicBezTo>
                  <a:close/>
                </a:path>
              </a:pathLst>
            </a:custGeom>
            <a:solidFill>
              <a:srgbClr val="E3672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2584;p55"/>
            <p:cNvSpPr/>
            <p:nvPr/>
          </p:nvSpPr>
          <p:spPr>
            <a:xfrm>
              <a:off x="3290101" y="2131436"/>
              <a:ext cx="130105" cy="59152"/>
            </a:xfrm>
            <a:custGeom>
              <a:avLst/>
              <a:gdLst/>
              <a:ahLst/>
              <a:cxnLst/>
              <a:rect l="l" t="t" r="r" b="b"/>
              <a:pathLst>
                <a:path w="3429" h="1559" extrusionOk="0">
                  <a:moveTo>
                    <a:pt x="164" y="1"/>
                  </a:moveTo>
                  <a:cubicBezTo>
                    <a:pt x="154" y="1"/>
                    <a:pt x="143" y="2"/>
                    <a:pt x="133" y="4"/>
                  </a:cubicBezTo>
                  <a:cubicBezTo>
                    <a:pt x="52" y="21"/>
                    <a:pt x="1" y="101"/>
                    <a:pt x="18" y="181"/>
                  </a:cubicBezTo>
                  <a:cubicBezTo>
                    <a:pt x="185" y="979"/>
                    <a:pt x="898" y="1559"/>
                    <a:pt x="1714" y="1559"/>
                  </a:cubicBezTo>
                  <a:cubicBezTo>
                    <a:pt x="2531" y="1559"/>
                    <a:pt x="3244" y="979"/>
                    <a:pt x="3411" y="181"/>
                  </a:cubicBezTo>
                  <a:cubicBezTo>
                    <a:pt x="3428" y="101"/>
                    <a:pt x="3377" y="21"/>
                    <a:pt x="3296" y="4"/>
                  </a:cubicBezTo>
                  <a:cubicBezTo>
                    <a:pt x="3285" y="2"/>
                    <a:pt x="3275" y="1"/>
                    <a:pt x="3265" y="1"/>
                  </a:cubicBezTo>
                  <a:cubicBezTo>
                    <a:pt x="3196" y="1"/>
                    <a:pt x="3134" y="49"/>
                    <a:pt x="3119" y="120"/>
                  </a:cubicBezTo>
                  <a:cubicBezTo>
                    <a:pt x="2980" y="781"/>
                    <a:pt x="2390" y="1260"/>
                    <a:pt x="1714" y="1260"/>
                  </a:cubicBezTo>
                  <a:cubicBezTo>
                    <a:pt x="1038" y="1260"/>
                    <a:pt x="447" y="781"/>
                    <a:pt x="310" y="120"/>
                  </a:cubicBezTo>
                  <a:cubicBezTo>
                    <a:pt x="295" y="49"/>
                    <a:pt x="232" y="1"/>
                    <a:pt x="16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2585;p55"/>
            <p:cNvSpPr/>
            <p:nvPr/>
          </p:nvSpPr>
          <p:spPr>
            <a:xfrm>
              <a:off x="3289076" y="2320162"/>
              <a:ext cx="132154" cy="32972"/>
            </a:xfrm>
            <a:custGeom>
              <a:avLst/>
              <a:gdLst/>
              <a:ahLst/>
              <a:cxnLst/>
              <a:rect l="l" t="t" r="r" b="b"/>
              <a:pathLst>
                <a:path w="3483" h="869" extrusionOk="0">
                  <a:moveTo>
                    <a:pt x="1334" y="1"/>
                  </a:moveTo>
                  <a:cubicBezTo>
                    <a:pt x="940" y="1"/>
                    <a:pt x="643" y="2"/>
                    <a:pt x="638" y="7"/>
                  </a:cubicBezTo>
                  <a:cubicBezTo>
                    <a:pt x="625" y="22"/>
                    <a:pt x="0" y="314"/>
                    <a:pt x="0" y="314"/>
                  </a:cubicBezTo>
                  <a:cubicBezTo>
                    <a:pt x="20" y="623"/>
                    <a:pt x="279" y="869"/>
                    <a:pt x="593" y="869"/>
                  </a:cubicBezTo>
                  <a:lnTo>
                    <a:pt x="2889" y="869"/>
                  </a:lnTo>
                  <a:cubicBezTo>
                    <a:pt x="3204" y="869"/>
                    <a:pt x="3462" y="623"/>
                    <a:pt x="3483" y="314"/>
                  </a:cubicBezTo>
                  <a:lnTo>
                    <a:pt x="3297" y="7"/>
                  </a:lnTo>
                  <a:cubicBezTo>
                    <a:pt x="3297" y="7"/>
                    <a:pt x="2122" y="1"/>
                    <a:pt x="133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2586;p55"/>
            <p:cNvSpPr/>
            <p:nvPr/>
          </p:nvSpPr>
          <p:spPr>
            <a:xfrm>
              <a:off x="3349405" y="2272809"/>
              <a:ext cx="11193" cy="44013"/>
            </a:xfrm>
            <a:custGeom>
              <a:avLst/>
              <a:gdLst/>
              <a:ahLst/>
              <a:cxnLst/>
              <a:rect l="l" t="t" r="r" b="b"/>
              <a:pathLst>
                <a:path w="295" h="1160" extrusionOk="0">
                  <a:moveTo>
                    <a:pt x="1" y="1"/>
                  </a:moveTo>
                  <a:lnTo>
                    <a:pt x="1" y="1159"/>
                  </a:lnTo>
                  <a:lnTo>
                    <a:pt x="295" y="1152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2587;p55"/>
            <p:cNvSpPr/>
            <p:nvPr/>
          </p:nvSpPr>
          <p:spPr>
            <a:xfrm>
              <a:off x="3289228" y="2288442"/>
              <a:ext cx="132305" cy="32706"/>
            </a:xfrm>
            <a:custGeom>
              <a:avLst/>
              <a:gdLst/>
              <a:ahLst/>
              <a:cxnLst/>
              <a:rect l="l" t="t" r="r" b="b"/>
              <a:pathLst>
                <a:path w="3487" h="862" extrusionOk="0">
                  <a:moveTo>
                    <a:pt x="158" y="1"/>
                  </a:moveTo>
                  <a:cubicBezTo>
                    <a:pt x="72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5" y="862"/>
                  </a:lnTo>
                  <a:lnTo>
                    <a:pt x="3224" y="862"/>
                  </a:lnTo>
                  <a:lnTo>
                    <a:pt x="3487" y="618"/>
                  </a:lnTo>
                  <a:lnTo>
                    <a:pt x="3487" y="159"/>
                  </a:lnTo>
                  <a:cubicBezTo>
                    <a:pt x="3487" y="71"/>
                    <a:pt x="3417" y="1"/>
                    <a:pt x="33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2588;p55"/>
            <p:cNvSpPr/>
            <p:nvPr/>
          </p:nvSpPr>
          <p:spPr>
            <a:xfrm>
              <a:off x="3289076" y="2320275"/>
              <a:ext cx="49439" cy="32820"/>
            </a:xfrm>
            <a:custGeom>
              <a:avLst/>
              <a:gdLst/>
              <a:ahLst/>
              <a:cxnLst/>
              <a:rect l="l" t="t" r="r" b="b"/>
              <a:pathLst>
                <a:path w="1303" h="865" extrusionOk="0">
                  <a:moveTo>
                    <a:pt x="708" y="1"/>
                  </a:moveTo>
                  <a:cubicBezTo>
                    <a:pt x="665" y="2"/>
                    <a:pt x="640" y="3"/>
                    <a:pt x="639" y="4"/>
                  </a:cubicBezTo>
                  <a:cubicBezTo>
                    <a:pt x="625" y="19"/>
                    <a:pt x="0" y="311"/>
                    <a:pt x="0" y="311"/>
                  </a:cubicBezTo>
                  <a:cubicBezTo>
                    <a:pt x="20" y="620"/>
                    <a:pt x="279" y="865"/>
                    <a:pt x="594" y="865"/>
                  </a:cubicBezTo>
                  <a:lnTo>
                    <a:pt x="1299" y="865"/>
                  </a:lnTo>
                  <a:cubicBezTo>
                    <a:pt x="985" y="864"/>
                    <a:pt x="729" y="618"/>
                    <a:pt x="709" y="311"/>
                  </a:cubicBezTo>
                  <a:cubicBezTo>
                    <a:pt x="708" y="303"/>
                    <a:pt x="708" y="146"/>
                    <a:pt x="708" y="1"/>
                  </a:cubicBezTo>
                  <a:close/>
                  <a:moveTo>
                    <a:pt x="1299" y="865"/>
                  </a:moveTo>
                  <a:cubicBezTo>
                    <a:pt x="1299" y="865"/>
                    <a:pt x="1300" y="865"/>
                    <a:pt x="1301" y="865"/>
                  </a:cubicBezTo>
                  <a:cubicBezTo>
                    <a:pt x="1301" y="865"/>
                    <a:pt x="1302" y="865"/>
                    <a:pt x="1303" y="865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2589;p55"/>
            <p:cNvSpPr/>
            <p:nvPr/>
          </p:nvSpPr>
          <p:spPr>
            <a:xfrm>
              <a:off x="3289228" y="2288442"/>
              <a:ext cx="32744" cy="32744"/>
            </a:xfrm>
            <a:custGeom>
              <a:avLst/>
              <a:gdLst/>
              <a:ahLst/>
              <a:cxnLst/>
              <a:rect l="l" t="t" r="r" b="b"/>
              <a:pathLst>
                <a:path w="863" h="863" extrusionOk="0">
                  <a:moveTo>
                    <a:pt x="158" y="1"/>
                  </a:moveTo>
                  <a:cubicBezTo>
                    <a:pt x="71" y="1"/>
                    <a:pt x="1" y="71"/>
                    <a:pt x="1" y="159"/>
                  </a:cubicBezTo>
                  <a:lnTo>
                    <a:pt x="1" y="618"/>
                  </a:lnTo>
                  <a:lnTo>
                    <a:pt x="314" y="863"/>
                  </a:lnTo>
                  <a:lnTo>
                    <a:pt x="706" y="863"/>
                  </a:lnTo>
                  <a:cubicBezTo>
                    <a:pt x="706" y="736"/>
                    <a:pt x="706" y="618"/>
                    <a:pt x="706" y="618"/>
                  </a:cubicBezTo>
                  <a:lnTo>
                    <a:pt x="706" y="159"/>
                  </a:lnTo>
                  <a:cubicBezTo>
                    <a:pt x="706" y="71"/>
                    <a:pt x="776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2590;p55"/>
            <p:cNvSpPr/>
            <p:nvPr/>
          </p:nvSpPr>
          <p:spPr>
            <a:xfrm>
              <a:off x="3289190" y="2311473"/>
              <a:ext cx="131888" cy="20868"/>
            </a:xfrm>
            <a:custGeom>
              <a:avLst/>
              <a:gdLst/>
              <a:ahLst/>
              <a:cxnLst/>
              <a:rect l="l" t="t" r="r" b="b"/>
              <a:pathLst>
                <a:path w="3476" h="550" extrusionOk="0">
                  <a:moveTo>
                    <a:pt x="1" y="0"/>
                  </a:moveTo>
                  <a:cubicBezTo>
                    <a:pt x="1" y="0"/>
                    <a:pt x="1" y="535"/>
                    <a:pt x="2" y="549"/>
                  </a:cubicBezTo>
                  <a:lnTo>
                    <a:pt x="3474" y="549"/>
                  </a:lnTo>
                  <a:cubicBezTo>
                    <a:pt x="3475" y="535"/>
                    <a:pt x="3475" y="0"/>
                    <a:pt x="3475" y="0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2591;p55"/>
            <p:cNvSpPr/>
            <p:nvPr/>
          </p:nvSpPr>
          <p:spPr>
            <a:xfrm>
              <a:off x="3185531" y="2089054"/>
              <a:ext cx="66627" cy="163494"/>
            </a:xfrm>
            <a:custGeom>
              <a:avLst/>
              <a:gdLst/>
              <a:ahLst/>
              <a:cxnLst/>
              <a:rect l="l" t="t" r="r" b="b"/>
              <a:pathLst>
                <a:path w="1756" h="4309" extrusionOk="0">
                  <a:moveTo>
                    <a:pt x="223" y="0"/>
                  </a:moveTo>
                  <a:cubicBezTo>
                    <a:pt x="152" y="0"/>
                    <a:pt x="90" y="51"/>
                    <a:pt x="76" y="122"/>
                  </a:cubicBezTo>
                  <a:cubicBezTo>
                    <a:pt x="27" y="392"/>
                    <a:pt x="1" y="668"/>
                    <a:pt x="1" y="942"/>
                  </a:cubicBezTo>
                  <a:cubicBezTo>
                    <a:pt x="1" y="2211"/>
                    <a:pt x="543" y="3424"/>
                    <a:pt x="1489" y="4271"/>
                  </a:cubicBezTo>
                  <a:cubicBezTo>
                    <a:pt x="1517" y="4297"/>
                    <a:pt x="1553" y="4309"/>
                    <a:pt x="1589" y="4309"/>
                  </a:cubicBezTo>
                  <a:cubicBezTo>
                    <a:pt x="1630" y="4309"/>
                    <a:pt x="1670" y="4292"/>
                    <a:pt x="1699" y="4260"/>
                  </a:cubicBezTo>
                  <a:cubicBezTo>
                    <a:pt x="1755" y="4199"/>
                    <a:pt x="1750" y="4104"/>
                    <a:pt x="1688" y="4049"/>
                  </a:cubicBezTo>
                  <a:cubicBezTo>
                    <a:pt x="806" y="3259"/>
                    <a:pt x="299" y="2126"/>
                    <a:pt x="299" y="942"/>
                  </a:cubicBezTo>
                  <a:cubicBezTo>
                    <a:pt x="299" y="686"/>
                    <a:pt x="323" y="428"/>
                    <a:pt x="370" y="177"/>
                  </a:cubicBezTo>
                  <a:cubicBezTo>
                    <a:pt x="384" y="96"/>
                    <a:pt x="331" y="18"/>
                    <a:pt x="250" y="3"/>
                  </a:cubicBezTo>
                  <a:cubicBezTo>
                    <a:pt x="241" y="1"/>
                    <a:pt x="23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2592;p55"/>
            <p:cNvSpPr/>
            <p:nvPr/>
          </p:nvSpPr>
          <p:spPr>
            <a:xfrm>
              <a:off x="3458148" y="2089054"/>
              <a:ext cx="66589" cy="163494"/>
            </a:xfrm>
            <a:custGeom>
              <a:avLst/>
              <a:gdLst/>
              <a:ahLst/>
              <a:cxnLst/>
              <a:rect l="l" t="t" r="r" b="b"/>
              <a:pathLst>
                <a:path w="1755" h="4309" extrusionOk="0">
                  <a:moveTo>
                    <a:pt x="1532" y="0"/>
                  </a:moveTo>
                  <a:cubicBezTo>
                    <a:pt x="1523" y="0"/>
                    <a:pt x="1514" y="1"/>
                    <a:pt x="1505" y="3"/>
                  </a:cubicBezTo>
                  <a:cubicBezTo>
                    <a:pt x="1424" y="18"/>
                    <a:pt x="1370" y="96"/>
                    <a:pt x="1386" y="177"/>
                  </a:cubicBezTo>
                  <a:cubicBezTo>
                    <a:pt x="1432" y="428"/>
                    <a:pt x="1456" y="686"/>
                    <a:pt x="1456" y="942"/>
                  </a:cubicBezTo>
                  <a:cubicBezTo>
                    <a:pt x="1456" y="2126"/>
                    <a:pt x="950" y="3259"/>
                    <a:pt x="67" y="4049"/>
                  </a:cubicBezTo>
                  <a:cubicBezTo>
                    <a:pt x="6" y="4104"/>
                    <a:pt x="1" y="4199"/>
                    <a:pt x="56" y="4260"/>
                  </a:cubicBezTo>
                  <a:cubicBezTo>
                    <a:pt x="85" y="4293"/>
                    <a:pt x="126" y="4309"/>
                    <a:pt x="167" y="4309"/>
                  </a:cubicBezTo>
                  <a:cubicBezTo>
                    <a:pt x="202" y="4309"/>
                    <a:pt x="237" y="4296"/>
                    <a:pt x="266" y="4271"/>
                  </a:cubicBezTo>
                  <a:cubicBezTo>
                    <a:pt x="1212" y="3424"/>
                    <a:pt x="1754" y="2211"/>
                    <a:pt x="1754" y="942"/>
                  </a:cubicBezTo>
                  <a:cubicBezTo>
                    <a:pt x="1754" y="668"/>
                    <a:pt x="1729" y="392"/>
                    <a:pt x="1678" y="122"/>
                  </a:cubicBezTo>
                  <a:cubicBezTo>
                    <a:pt x="1665" y="51"/>
                    <a:pt x="1602" y="0"/>
                    <a:pt x="15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2593;p55"/>
            <p:cNvSpPr/>
            <p:nvPr/>
          </p:nvSpPr>
          <p:spPr>
            <a:xfrm>
              <a:off x="3316737" y="2089206"/>
              <a:ext cx="11193" cy="22424"/>
            </a:xfrm>
            <a:custGeom>
              <a:avLst/>
              <a:gdLst/>
              <a:ahLst/>
              <a:cxnLst/>
              <a:rect l="l" t="t" r="r" b="b"/>
              <a:pathLst>
                <a:path w="295" h="591" extrusionOk="0">
                  <a:moveTo>
                    <a:pt x="148" y="1"/>
                  </a:moveTo>
                  <a:cubicBezTo>
                    <a:pt x="146" y="1"/>
                    <a:pt x="145" y="1"/>
                    <a:pt x="144" y="1"/>
                  </a:cubicBezTo>
                  <a:cubicBezTo>
                    <a:pt x="63" y="3"/>
                    <a:pt x="1" y="74"/>
                    <a:pt x="1" y="155"/>
                  </a:cubicBezTo>
                  <a:lnTo>
                    <a:pt x="1" y="437"/>
                  </a:lnTo>
                  <a:cubicBezTo>
                    <a:pt x="1" y="518"/>
                    <a:pt x="63" y="588"/>
                    <a:pt x="144" y="590"/>
                  </a:cubicBezTo>
                  <a:cubicBezTo>
                    <a:pt x="145" y="590"/>
                    <a:pt x="146" y="590"/>
                    <a:pt x="148" y="590"/>
                  </a:cubicBezTo>
                  <a:cubicBezTo>
                    <a:pt x="228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9" y="1"/>
                    <a:pt x="148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2594;p55"/>
            <p:cNvSpPr/>
            <p:nvPr/>
          </p:nvSpPr>
          <p:spPr>
            <a:xfrm>
              <a:off x="3382870" y="2089206"/>
              <a:ext cx="11155" cy="22424"/>
            </a:xfrm>
            <a:custGeom>
              <a:avLst/>
              <a:gdLst/>
              <a:ahLst/>
              <a:cxnLst/>
              <a:rect l="l" t="t" r="r" b="b"/>
              <a:pathLst>
                <a:path w="294" h="591" extrusionOk="0">
                  <a:moveTo>
                    <a:pt x="147" y="1"/>
                  </a:moveTo>
                  <a:cubicBezTo>
                    <a:pt x="146" y="1"/>
                    <a:pt x="145" y="1"/>
                    <a:pt x="143" y="1"/>
                  </a:cubicBezTo>
                  <a:cubicBezTo>
                    <a:pt x="62" y="3"/>
                    <a:pt x="0" y="74"/>
                    <a:pt x="0" y="155"/>
                  </a:cubicBezTo>
                  <a:lnTo>
                    <a:pt x="0" y="437"/>
                  </a:lnTo>
                  <a:cubicBezTo>
                    <a:pt x="0" y="518"/>
                    <a:pt x="62" y="588"/>
                    <a:pt x="143" y="590"/>
                  </a:cubicBezTo>
                  <a:cubicBezTo>
                    <a:pt x="145" y="590"/>
                    <a:pt x="146" y="590"/>
                    <a:pt x="147" y="590"/>
                  </a:cubicBezTo>
                  <a:cubicBezTo>
                    <a:pt x="229" y="590"/>
                    <a:pt x="294" y="525"/>
                    <a:pt x="294" y="444"/>
                  </a:cubicBezTo>
                  <a:lnTo>
                    <a:pt x="294" y="148"/>
                  </a:lnTo>
                  <a:cubicBezTo>
                    <a:pt x="294" y="67"/>
                    <a:pt x="228" y="1"/>
                    <a:pt x="14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2595;p55"/>
            <p:cNvSpPr/>
            <p:nvPr/>
          </p:nvSpPr>
          <p:spPr>
            <a:xfrm>
              <a:off x="3455986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360" y="0"/>
                  </a:moveTo>
                  <a:cubicBezTo>
                    <a:pt x="310" y="0"/>
                    <a:pt x="261" y="26"/>
                    <a:pt x="233" y="72"/>
                  </a:cubicBezTo>
                  <a:lnTo>
                    <a:pt x="42" y="386"/>
                  </a:lnTo>
                  <a:cubicBezTo>
                    <a:pt x="0" y="456"/>
                    <a:pt x="22" y="548"/>
                    <a:pt x="93" y="591"/>
                  </a:cubicBezTo>
                  <a:cubicBezTo>
                    <a:pt x="117" y="606"/>
                    <a:pt x="143" y="613"/>
                    <a:pt x="169" y="613"/>
                  </a:cubicBezTo>
                  <a:cubicBezTo>
                    <a:pt x="220" y="613"/>
                    <a:pt x="269" y="587"/>
                    <a:pt x="298" y="540"/>
                  </a:cubicBezTo>
                  <a:lnTo>
                    <a:pt x="488" y="227"/>
                  </a:lnTo>
                  <a:cubicBezTo>
                    <a:pt x="531" y="157"/>
                    <a:pt x="508" y="64"/>
                    <a:pt x="437" y="22"/>
                  </a:cubicBezTo>
                  <a:cubicBezTo>
                    <a:pt x="413" y="7"/>
                    <a:pt x="386" y="0"/>
                    <a:pt x="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2596;p55"/>
            <p:cNvSpPr/>
            <p:nvPr/>
          </p:nvSpPr>
          <p:spPr>
            <a:xfrm>
              <a:off x="3480231" y="2027094"/>
              <a:ext cx="26218" cy="19351"/>
            </a:xfrm>
            <a:custGeom>
              <a:avLst/>
              <a:gdLst/>
              <a:ahLst/>
              <a:cxnLst/>
              <a:rect l="l" t="t" r="r" b="b"/>
              <a:pathLst>
                <a:path w="691" h="510" extrusionOk="0">
                  <a:moveTo>
                    <a:pt x="520" y="0"/>
                  </a:moveTo>
                  <a:cubicBezTo>
                    <a:pt x="494" y="0"/>
                    <a:pt x="467" y="7"/>
                    <a:pt x="443" y="22"/>
                  </a:cubicBezTo>
                  <a:lnTo>
                    <a:pt x="94" y="234"/>
                  </a:lnTo>
                  <a:cubicBezTo>
                    <a:pt x="23" y="277"/>
                    <a:pt x="0" y="368"/>
                    <a:pt x="43" y="439"/>
                  </a:cubicBezTo>
                  <a:cubicBezTo>
                    <a:pt x="72" y="485"/>
                    <a:pt x="120" y="510"/>
                    <a:pt x="170" y="510"/>
                  </a:cubicBezTo>
                  <a:cubicBezTo>
                    <a:pt x="197" y="510"/>
                    <a:pt x="224" y="503"/>
                    <a:pt x="248" y="488"/>
                  </a:cubicBezTo>
                  <a:lnTo>
                    <a:pt x="597" y="277"/>
                  </a:lnTo>
                  <a:cubicBezTo>
                    <a:pt x="668" y="234"/>
                    <a:pt x="691" y="142"/>
                    <a:pt x="648" y="72"/>
                  </a:cubicBezTo>
                  <a:cubicBezTo>
                    <a:pt x="619" y="26"/>
                    <a:pt x="571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2597;p55"/>
            <p:cNvSpPr/>
            <p:nvPr/>
          </p:nvSpPr>
          <p:spPr>
            <a:xfrm>
              <a:off x="3234174" y="1995791"/>
              <a:ext cx="20147" cy="23259"/>
            </a:xfrm>
            <a:custGeom>
              <a:avLst/>
              <a:gdLst/>
              <a:ahLst/>
              <a:cxnLst/>
              <a:rect l="l" t="t" r="r" b="b"/>
              <a:pathLst>
                <a:path w="531" h="613" extrusionOk="0">
                  <a:moveTo>
                    <a:pt x="170" y="0"/>
                  </a:moveTo>
                  <a:cubicBezTo>
                    <a:pt x="143" y="0"/>
                    <a:pt x="117" y="7"/>
                    <a:pt x="93" y="22"/>
                  </a:cubicBezTo>
                  <a:cubicBezTo>
                    <a:pt x="22" y="64"/>
                    <a:pt x="0" y="157"/>
                    <a:pt x="43" y="227"/>
                  </a:cubicBezTo>
                  <a:lnTo>
                    <a:pt x="233" y="540"/>
                  </a:lnTo>
                  <a:cubicBezTo>
                    <a:pt x="261" y="587"/>
                    <a:pt x="310" y="613"/>
                    <a:pt x="361" y="613"/>
                  </a:cubicBezTo>
                  <a:cubicBezTo>
                    <a:pt x="387" y="613"/>
                    <a:pt x="414" y="606"/>
                    <a:pt x="438" y="591"/>
                  </a:cubicBezTo>
                  <a:cubicBezTo>
                    <a:pt x="508" y="548"/>
                    <a:pt x="531" y="456"/>
                    <a:pt x="488" y="386"/>
                  </a:cubicBezTo>
                  <a:lnTo>
                    <a:pt x="297" y="72"/>
                  </a:lnTo>
                  <a:cubicBezTo>
                    <a:pt x="269" y="26"/>
                    <a:pt x="22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2598;p55"/>
            <p:cNvSpPr/>
            <p:nvPr/>
          </p:nvSpPr>
          <p:spPr>
            <a:xfrm>
              <a:off x="3203858" y="2027094"/>
              <a:ext cx="26180" cy="19351"/>
            </a:xfrm>
            <a:custGeom>
              <a:avLst/>
              <a:gdLst/>
              <a:ahLst/>
              <a:cxnLst/>
              <a:rect l="l" t="t" r="r" b="b"/>
              <a:pathLst>
                <a:path w="690" h="510" extrusionOk="0">
                  <a:moveTo>
                    <a:pt x="170" y="0"/>
                  </a:moveTo>
                  <a:cubicBezTo>
                    <a:pt x="120" y="0"/>
                    <a:pt x="71" y="26"/>
                    <a:pt x="43" y="72"/>
                  </a:cubicBezTo>
                  <a:cubicBezTo>
                    <a:pt x="0" y="142"/>
                    <a:pt x="23" y="235"/>
                    <a:pt x="94" y="277"/>
                  </a:cubicBezTo>
                  <a:lnTo>
                    <a:pt x="443" y="488"/>
                  </a:lnTo>
                  <a:cubicBezTo>
                    <a:pt x="467" y="503"/>
                    <a:pt x="493" y="510"/>
                    <a:pt x="519" y="510"/>
                  </a:cubicBezTo>
                  <a:cubicBezTo>
                    <a:pt x="570" y="510"/>
                    <a:pt x="619" y="485"/>
                    <a:pt x="648" y="439"/>
                  </a:cubicBezTo>
                  <a:cubicBezTo>
                    <a:pt x="690" y="368"/>
                    <a:pt x="668" y="277"/>
                    <a:pt x="597" y="234"/>
                  </a:cubicBezTo>
                  <a:lnTo>
                    <a:pt x="248" y="22"/>
                  </a:lnTo>
                  <a:cubicBezTo>
                    <a:pt x="224" y="7"/>
                    <a:pt x="197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2599;p55"/>
            <p:cNvSpPr/>
            <p:nvPr/>
          </p:nvSpPr>
          <p:spPr>
            <a:xfrm>
              <a:off x="3289039" y="2311473"/>
              <a:ext cx="26901" cy="20868"/>
            </a:xfrm>
            <a:custGeom>
              <a:avLst/>
              <a:gdLst/>
              <a:ahLst/>
              <a:cxnLst/>
              <a:rect l="l" t="t" r="r" b="b"/>
              <a:pathLst>
                <a:path w="709" h="550" extrusionOk="0">
                  <a:moveTo>
                    <a:pt x="0" y="0"/>
                  </a:moveTo>
                  <a:cubicBezTo>
                    <a:pt x="0" y="0"/>
                    <a:pt x="1" y="535"/>
                    <a:pt x="2" y="549"/>
                  </a:cubicBezTo>
                  <a:lnTo>
                    <a:pt x="709" y="549"/>
                  </a:lnTo>
                  <a:cubicBezTo>
                    <a:pt x="708" y="535"/>
                    <a:pt x="708" y="0"/>
                    <a:pt x="708" y="0"/>
                  </a:cubicBezTo>
                  <a:close/>
                </a:path>
              </a:pathLst>
            </a:custGeom>
            <a:solidFill>
              <a:srgbClr val="000000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81" name="Picture 6" descr="Premium Vector | Low stress level, good mood indicator. energetic business  woman jumping and dancing. fully charged active girl. mentally healthy  employee. professional productivity, motivation, enthusias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2" b="89872" l="5250" r="93100">
                        <a14:foregroundMark x1="5250" y1="50788" x2="8800" y2="54614"/>
                        <a14:foregroundMark x1="28200" y1="29782" x2="35900" y2="29632"/>
                        <a14:foregroundMark x1="43900" y1="50638" x2="58750" y2="71568"/>
                        <a14:foregroundMark x1="93100" y1="41935" x2="90250" y2="471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41" y="2757347"/>
            <a:ext cx="3258990" cy="21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389744" y="1779063"/>
            <a:ext cx="4931764" cy="2922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accen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None/>
              <a:defRPr sz="14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 là một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7A2.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là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đến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 là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50 000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Vì N là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N: 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vì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600" i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6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98"/>
          <a:stretch>
            <a:fillRect/>
          </a:stretch>
        </p:blipFill>
        <p:spPr>
          <a:xfrm>
            <a:off x="5583837" y="1997945"/>
            <a:ext cx="3332793" cy="270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908050" y="899795"/>
            <a:ext cx="7014845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</a:pP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tr. 39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N,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3171;p74"/>
          <p:cNvGrpSpPr/>
          <p:nvPr/>
        </p:nvGrpSpPr>
        <p:grpSpPr>
          <a:xfrm rot="1011472">
            <a:off x="466175" y="1532172"/>
            <a:ext cx="353002" cy="665434"/>
            <a:chOff x="6062333" y="1597838"/>
            <a:chExt cx="353002" cy="665434"/>
          </a:xfrm>
          <a:solidFill>
            <a:srgbClr val="00B0F0"/>
          </a:solidFill>
        </p:grpSpPr>
        <p:sp>
          <p:nvSpPr>
            <p:cNvPr id="11" name="Google Shape;3172;p74"/>
            <p:cNvSpPr/>
            <p:nvPr/>
          </p:nvSpPr>
          <p:spPr>
            <a:xfrm>
              <a:off x="6072340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 w="1143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173;p74"/>
            <p:cNvSpPr/>
            <p:nvPr/>
          </p:nvSpPr>
          <p:spPr>
            <a:xfrm>
              <a:off x="6062333" y="1597838"/>
              <a:ext cx="342995" cy="665434"/>
            </a:xfrm>
            <a:custGeom>
              <a:avLst/>
              <a:gdLst/>
              <a:ahLst/>
              <a:cxnLst/>
              <a:rect l="l" t="t" r="r" b="b"/>
              <a:pathLst>
                <a:path w="4672" h="9064" extrusionOk="0">
                  <a:moveTo>
                    <a:pt x="2736" y="1"/>
                  </a:moveTo>
                  <a:cubicBezTo>
                    <a:pt x="2535" y="1"/>
                    <a:pt x="2334" y="20"/>
                    <a:pt x="2132" y="56"/>
                  </a:cubicBezTo>
                  <a:cubicBezTo>
                    <a:pt x="1385" y="194"/>
                    <a:pt x="49" y="789"/>
                    <a:pt x="14" y="1703"/>
                  </a:cubicBezTo>
                  <a:cubicBezTo>
                    <a:pt x="1" y="2166"/>
                    <a:pt x="312" y="2775"/>
                    <a:pt x="527" y="3163"/>
                  </a:cubicBezTo>
                  <a:cubicBezTo>
                    <a:pt x="683" y="3435"/>
                    <a:pt x="912" y="3891"/>
                    <a:pt x="1290" y="3891"/>
                  </a:cubicBezTo>
                  <a:cubicBezTo>
                    <a:pt x="1364" y="3891"/>
                    <a:pt x="1444" y="3874"/>
                    <a:pt x="1530" y="3834"/>
                  </a:cubicBezTo>
                  <a:cubicBezTo>
                    <a:pt x="1772" y="3723"/>
                    <a:pt x="1952" y="3433"/>
                    <a:pt x="2084" y="3225"/>
                  </a:cubicBezTo>
                  <a:cubicBezTo>
                    <a:pt x="2093" y="3209"/>
                    <a:pt x="2106" y="3202"/>
                    <a:pt x="2119" y="3202"/>
                  </a:cubicBezTo>
                  <a:cubicBezTo>
                    <a:pt x="2145" y="3202"/>
                    <a:pt x="2169" y="3228"/>
                    <a:pt x="2160" y="3260"/>
                  </a:cubicBezTo>
                  <a:cubicBezTo>
                    <a:pt x="2187" y="3267"/>
                    <a:pt x="2222" y="3301"/>
                    <a:pt x="2215" y="3343"/>
                  </a:cubicBezTo>
                  <a:cubicBezTo>
                    <a:pt x="2049" y="4346"/>
                    <a:pt x="1890" y="5350"/>
                    <a:pt x="1745" y="6353"/>
                  </a:cubicBezTo>
                  <a:cubicBezTo>
                    <a:pt x="1655" y="6941"/>
                    <a:pt x="1572" y="7537"/>
                    <a:pt x="1502" y="8139"/>
                  </a:cubicBezTo>
                  <a:cubicBezTo>
                    <a:pt x="1482" y="8263"/>
                    <a:pt x="1412" y="8526"/>
                    <a:pt x="1440" y="8665"/>
                  </a:cubicBezTo>
                  <a:cubicBezTo>
                    <a:pt x="1523" y="9052"/>
                    <a:pt x="2001" y="9004"/>
                    <a:pt x="2298" y="9024"/>
                  </a:cubicBezTo>
                  <a:cubicBezTo>
                    <a:pt x="2492" y="9041"/>
                    <a:pt x="2736" y="9064"/>
                    <a:pt x="2979" y="9064"/>
                  </a:cubicBezTo>
                  <a:cubicBezTo>
                    <a:pt x="3249" y="9064"/>
                    <a:pt x="3517" y="9036"/>
                    <a:pt x="3717" y="8941"/>
                  </a:cubicBezTo>
                  <a:cubicBezTo>
                    <a:pt x="4340" y="8644"/>
                    <a:pt x="4243" y="7661"/>
                    <a:pt x="4305" y="7080"/>
                  </a:cubicBezTo>
                  <a:cubicBezTo>
                    <a:pt x="4409" y="6111"/>
                    <a:pt x="4485" y="5135"/>
                    <a:pt x="4540" y="4159"/>
                  </a:cubicBezTo>
                  <a:cubicBezTo>
                    <a:pt x="4589" y="3204"/>
                    <a:pt x="4672" y="2222"/>
                    <a:pt x="4617" y="1267"/>
                  </a:cubicBezTo>
                  <a:cubicBezTo>
                    <a:pt x="4582" y="519"/>
                    <a:pt x="4091" y="208"/>
                    <a:pt x="3412" y="76"/>
                  </a:cubicBezTo>
                  <a:cubicBezTo>
                    <a:pt x="3189" y="25"/>
                    <a:pt x="2963" y="1"/>
                    <a:pt x="2736" y="1"/>
                  </a:cubicBez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8420" y="-13335"/>
            <a:ext cx="4812665" cy="70675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tal Health Awareness Training Workshop by Slidesgo">
  <a:themeElements>
    <a:clrScheme name="Simple Light">
      <a:dk1>
        <a:srgbClr val="000000"/>
      </a:dk1>
      <a:lt1>
        <a:srgbClr val="FFFFFF"/>
      </a:lt1>
      <a:dk2>
        <a:srgbClr val="FEE9D2"/>
      </a:dk2>
      <a:lt2>
        <a:srgbClr val="FEA324"/>
      </a:lt2>
      <a:accent1>
        <a:srgbClr val="B2B577"/>
      </a:accent1>
      <a:accent2>
        <a:srgbClr val="ADD2E0"/>
      </a:accent2>
      <a:accent3>
        <a:srgbClr val="C6C3FA"/>
      </a:accent3>
      <a:accent4>
        <a:srgbClr val="FFB5BA"/>
      </a:accent4>
      <a:accent5>
        <a:srgbClr val="FF8A7A"/>
      </a:accent5>
      <a:accent6>
        <a:srgbClr val="E367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3517</Words>
  <Application>WPS Presentation</Application>
  <PresentationFormat>On-screen Show (16:9)</PresentationFormat>
  <Paragraphs>83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SimSun</vt:lpstr>
      <vt:lpstr>Wingdings</vt:lpstr>
      <vt:lpstr>Arial</vt:lpstr>
      <vt:lpstr>Sniglet</vt:lpstr>
      <vt:lpstr>Baloo 2</vt:lpstr>
      <vt:lpstr>Times New Roman</vt:lpstr>
      <vt:lpstr>inpin heiti</vt:lpstr>
      <vt:lpstr>Erica One</vt:lpstr>
      <vt:lpstr>Wingdings</vt:lpstr>
      <vt:lpstr>Microsoft YaHei</vt:lpstr>
      <vt:lpstr>Arial Unicode MS</vt:lpstr>
      <vt:lpstr>ＭＳ 明朝</vt:lpstr>
      <vt:lpstr>Segoe Print</vt:lpstr>
      <vt:lpstr>Mental Health Awareness Training Workshop by Slidesgo</vt:lpstr>
      <vt:lpstr>PowerPoint 演示文稿</vt:lpstr>
      <vt:lpstr>ỨNG PHÓ VỚI TÂM LÍ  CĂNG THẲNG TIẾT 2</vt:lpstr>
      <vt:lpstr>PowerPoint 演示文稿</vt:lpstr>
      <vt:lpstr>CÁC BƯỚC ĐỂ ỨNG PHÓ TICH  CỰC KHI GẶP CĂNG THẲNG </vt:lpstr>
      <vt:lpstr>CÁC BƯỚC ĐỂ ỨNG PHÓ TICH  CỰC KHI GẶP CĂNG THẲNG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ỨNG PHÓ VỚI TÂM LÍ CĂNG THẲNG</dc:title>
  <dc:creator>ACER</dc:creator>
  <cp:lastModifiedBy>LAPTOP ASUS</cp:lastModifiedBy>
  <cp:revision>29</cp:revision>
  <dcterms:created xsi:type="dcterms:W3CDTF">2022-09-02T11:04:00Z</dcterms:created>
  <dcterms:modified xsi:type="dcterms:W3CDTF">2022-09-05T17:39:46Z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